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56" r:id="rId2"/>
    <p:sldId id="274" r:id="rId3"/>
    <p:sldId id="290" r:id="rId4"/>
    <p:sldId id="291" r:id="rId5"/>
    <p:sldId id="275" r:id="rId6"/>
    <p:sldId id="281" r:id="rId7"/>
    <p:sldId id="282" r:id="rId8"/>
    <p:sldId id="283" r:id="rId9"/>
    <p:sldId id="278" r:id="rId10"/>
    <p:sldId id="289" r:id="rId11"/>
    <p:sldId id="288" r:id="rId12"/>
    <p:sldId id="343" r:id="rId13"/>
    <p:sldId id="279" r:id="rId14"/>
    <p:sldId id="285" r:id="rId15"/>
    <p:sldId id="286" r:id="rId16"/>
    <p:sldId id="293" r:id="rId17"/>
    <p:sldId id="294" r:id="rId18"/>
    <p:sldId id="295" r:id="rId19"/>
    <p:sldId id="296" r:id="rId20"/>
    <p:sldId id="297" r:id="rId21"/>
    <p:sldId id="298" r:id="rId22"/>
    <p:sldId id="299" r:id="rId23"/>
    <p:sldId id="300" r:id="rId24"/>
    <p:sldId id="301" r:id="rId25"/>
    <p:sldId id="302" r:id="rId26"/>
    <p:sldId id="303" r:id="rId27"/>
    <p:sldId id="304" r:id="rId28"/>
    <p:sldId id="305" r:id="rId29"/>
    <p:sldId id="306" r:id="rId30"/>
    <p:sldId id="307" r:id="rId31"/>
    <p:sldId id="341" r:id="rId32"/>
    <p:sldId id="308" r:id="rId33"/>
    <p:sldId id="309" r:id="rId34"/>
    <p:sldId id="310" r:id="rId35"/>
    <p:sldId id="311" r:id="rId36"/>
    <p:sldId id="312" r:id="rId37"/>
    <p:sldId id="313" r:id="rId38"/>
    <p:sldId id="314" r:id="rId39"/>
    <p:sldId id="315" r:id="rId40"/>
    <p:sldId id="316" r:id="rId41"/>
    <p:sldId id="317" r:id="rId42"/>
    <p:sldId id="318" r:id="rId43"/>
    <p:sldId id="319" r:id="rId44"/>
    <p:sldId id="320" r:id="rId45"/>
    <p:sldId id="321" r:id="rId46"/>
    <p:sldId id="322" r:id="rId47"/>
    <p:sldId id="323" r:id="rId48"/>
    <p:sldId id="324" r:id="rId49"/>
    <p:sldId id="325" r:id="rId50"/>
    <p:sldId id="326" r:id="rId51"/>
    <p:sldId id="327" r:id="rId52"/>
    <p:sldId id="328" r:id="rId53"/>
    <p:sldId id="329" r:id="rId54"/>
    <p:sldId id="330" r:id="rId55"/>
    <p:sldId id="331" r:id="rId56"/>
    <p:sldId id="332" r:id="rId57"/>
    <p:sldId id="333" r:id="rId58"/>
    <p:sldId id="334" r:id="rId59"/>
    <p:sldId id="335" r:id="rId60"/>
    <p:sldId id="336" r:id="rId61"/>
    <p:sldId id="337" r:id="rId62"/>
    <p:sldId id="338" r:id="rId63"/>
    <p:sldId id="339" r:id="rId64"/>
    <p:sldId id="340" r:id="rId65"/>
    <p:sldId id="342"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8" autoAdjust="0"/>
    <p:restoredTop sz="79202" autoAdjust="0"/>
  </p:normalViewPr>
  <p:slideViewPr>
    <p:cSldViewPr snapToGrid="0">
      <p:cViewPr varScale="1">
        <p:scale>
          <a:sx n="70" d="100"/>
          <a:sy n="70" d="100"/>
        </p:scale>
        <p:origin x="107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8F2E0C-E42D-4FAD-9799-4C457729D62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C4C40EE0-EC72-424D-8C73-84419646DA26}">
      <dgm:prSet phldrT="[Text]"/>
      <dgm:spPr/>
      <dgm:t>
        <a:bodyPr/>
        <a:lstStyle/>
        <a:p>
          <a:r>
            <a:rPr lang="en-US" dirty="0" smtClean="0"/>
            <a:t>Rover</a:t>
          </a:r>
          <a:endParaRPr lang="en-US" dirty="0"/>
        </a:p>
      </dgm:t>
    </dgm:pt>
    <dgm:pt modelId="{D9C8CBD6-376D-4BE9-9CB8-D58CFC0539D8}" type="parTrans" cxnId="{A805EF1C-27EB-4F47-8302-73A233F107EA}">
      <dgm:prSet/>
      <dgm:spPr/>
      <dgm:t>
        <a:bodyPr/>
        <a:lstStyle/>
        <a:p>
          <a:endParaRPr lang="en-US"/>
        </a:p>
      </dgm:t>
    </dgm:pt>
    <dgm:pt modelId="{7C709104-F958-4596-805F-2A6EF9825159}" type="sibTrans" cxnId="{A805EF1C-27EB-4F47-8302-73A233F107EA}">
      <dgm:prSet/>
      <dgm:spPr/>
      <dgm:t>
        <a:bodyPr/>
        <a:lstStyle/>
        <a:p>
          <a:endParaRPr lang="en-US"/>
        </a:p>
      </dgm:t>
    </dgm:pt>
    <dgm:pt modelId="{4C8CDF7F-5427-48BF-836E-1E4F6695EAF5}">
      <dgm:prSet phldrT="[Text]"/>
      <dgm:spPr/>
      <dgm:t>
        <a:bodyPr/>
        <a:lstStyle/>
        <a:p>
          <a:r>
            <a:rPr lang="en-US" dirty="0" smtClean="0"/>
            <a:t>Rover</a:t>
          </a:r>
          <a:endParaRPr lang="en-US" dirty="0"/>
        </a:p>
      </dgm:t>
    </dgm:pt>
    <dgm:pt modelId="{0E0AB290-4FA1-4048-ABC9-837064D195F9}" type="parTrans" cxnId="{3776C2BA-E1CA-4566-BD55-037D7EDC2404}">
      <dgm:prSet/>
      <dgm:spPr/>
      <dgm:t>
        <a:bodyPr/>
        <a:lstStyle/>
        <a:p>
          <a:endParaRPr lang="en-US"/>
        </a:p>
      </dgm:t>
    </dgm:pt>
    <dgm:pt modelId="{1D5FCFF5-C851-42CA-8C68-529A3F89C60B}" type="sibTrans" cxnId="{3776C2BA-E1CA-4566-BD55-037D7EDC2404}">
      <dgm:prSet/>
      <dgm:spPr/>
      <dgm:t>
        <a:bodyPr/>
        <a:lstStyle/>
        <a:p>
          <a:endParaRPr lang="en-US"/>
        </a:p>
      </dgm:t>
    </dgm:pt>
    <dgm:pt modelId="{0B03EF7D-0EA4-4D5E-BC13-A2DC4A06E465}">
      <dgm:prSet phldrT="[Text]"/>
      <dgm:spPr/>
      <dgm:t>
        <a:bodyPr/>
        <a:lstStyle/>
        <a:p>
          <a:r>
            <a:rPr lang="en-US" dirty="0" smtClean="0"/>
            <a:t>Mars</a:t>
          </a:r>
          <a:endParaRPr lang="en-US" dirty="0"/>
        </a:p>
      </dgm:t>
    </dgm:pt>
    <dgm:pt modelId="{05C9B865-FB66-4415-882D-11D99C8593AB}" type="sibTrans" cxnId="{5B0365F7-B623-456C-95B0-38775AF423FF}">
      <dgm:prSet/>
      <dgm:spPr/>
      <dgm:t>
        <a:bodyPr/>
        <a:lstStyle/>
        <a:p>
          <a:endParaRPr lang="en-US"/>
        </a:p>
      </dgm:t>
    </dgm:pt>
    <dgm:pt modelId="{862035D1-E013-4942-BCB5-1AD4A8D8A6CE}" type="parTrans" cxnId="{5B0365F7-B623-456C-95B0-38775AF423FF}">
      <dgm:prSet/>
      <dgm:spPr/>
      <dgm:t>
        <a:bodyPr/>
        <a:lstStyle/>
        <a:p>
          <a:endParaRPr lang="en-US"/>
        </a:p>
      </dgm:t>
    </dgm:pt>
    <dgm:pt modelId="{59B347DE-0870-4243-AEA3-547B5A48EC05}">
      <dgm:prSet phldrT="[Text]"/>
      <dgm:spPr/>
      <dgm:t>
        <a:bodyPr/>
        <a:lstStyle/>
        <a:p>
          <a:r>
            <a:rPr lang="en-US" dirty="0" smtClean="0"/>
            <a:t>Movement</a:t>
          </a:r>
        </a:p>
      </dgm:t>
    </dgm:pt>
    <dgm:pt modelId="{E8E090F0-D39D-440E-A71F-3F8469DBCF76}" type="parTrans" cxnId="{7A760E84-B35B-432A-9844-14CA71CECFAE}">
      <dgm:prSet/>
      <dgm:spPr/>
      <dgm:t>
        <a:bodyPr/>
        <a:lstStyle/>
        <a:p>
          <a:endParaRPr lang="en-US"/>
        </a:p>
      </dgm:t>
    </dgm:pt>
    <dgm:pt modelId="{C9DF2642-44FD-44E3-B1E0-09E27D58DDDC}" type="sibTrans" cxnId="{7A760E84-B35B-432A-9844-14CA71CECFAE}">
      <dgm:prSet/>
      <dgm:spPr/>
      <dgm:t>
        <a:bodyPr/>
        <a:lstStyle/>
        <a:p>
          <a:endParaRPr lang="en-US"/>
        </a:p>
      </dgm:t>
    </dgm:pt>
    <dgm:pt modelId="{C9585CCF-D389-4C89-983F-F581234B85B8}">
      <dgm:prSet phldrT="[Text]"/>
      <dgm:spPr/>
      <dgm:t>
        <a:bodyPr/>
        <a:lstStyle/>
        <a:p>
          <a:r>
            <a:rPr lang="en-US" dirty="0" smtClean="0"/>
            <a:t>Mars Landing</a:t>
          </a:r>
        </a:p>
      </dgm:t>
    </dgm:pt>
    <dgm:pt modelId="{24BBB202-2BB1-41E9-8E3A-A352A8FF8B8D}" type="parTrans" cxnId="{AA2B5CDD-FB57-41E7-AB63-C9AAF0C2E165}">
      <dgm:prSet/>
      <dgm:spPr/>
      <dgm:t>
        <a:bodyPr/>
        <a:lstStyle/>
        <a:p>
          <a:endParaRPr lang="en-US"/>
        </a:p>
      </dgm:t>
    </dgm:pt>
    <dgm:pt modelId="{81DD1C30-EF5F-4988-84F1-744116E80FA7}" type="sibTrans" cxnId="{AA2B5CDD-FB57-41E7-AB63-C9AAF0C2E165}">
      <dgm:prSet/>
      <dgm:spPr/>
      <dgm:t>
        <a:bodyPr/>
        <a:lstStyle/>
        <a:p>
          <a:endParaRPr lang="en-US"/>
        </a:p>
      </dgm:t>
    </dgm:pt>
    <dgm:pt modelId="{60E1BB25-A0BF-4711-B1FA-5368E46F602A}">
      <dgm:prSet phldrT="[Text]"/>
      <dgm:spPr/>
      <dgm:t>
        <a:bodyPr/>
        <a:lstStyle/>
        <a:p>
          <a:r>
            <a:rPr lang="en-US" dirty="0" smtClean="0"/>
            <a:t>Boundaries</a:t>
          </a:r>
          <a:endParaRPr lang="en-US" dirty="0"/>
        </a:p>
      </dgm:t>
    </dgm:pt>
    <dgm:pt modelId="{8ED09933-630A-4F2A-82B0-C232E066F5F2}" type="parTrans" cxnId="{162FDBFA-18D8-4D4D-9503-080333531037}">
      <dgm:prSet/>
      <dgm:spPr/>
      <dgm:t>
        <a:bodyPr/>
        <a:lstStyle/>
        <a:p>
          <a:endParaRPr lang="en-US"/>
        </a:p>
      </dgm:t>
    </dgm:pt>
    <dgm:pt modelId="{4811F9C0-A7B3-46ED-86D8-7C5C9E1D2D03}" type="sibTrans" cxnId="{162FDBFA-18D8-4D4D-9503-080333531037}">
      <dgm:prSet/>
      <dgm:spPr/>
      <dgm:t>
        <a:bodyPr/>
        <a:lstStyle/>
        <a:p>
          <a:endParaRPr lang="en-US"/>
        </a:p>
      </dgm:t>
    </dgm:pt>
    <dgm:pt modelId="{26F3CB3A-BC96-403C-BD36-8C44F6D32C7D}">
      <dgm:prSet phldrT="[Text]"/>
      <dgm:spPr/>
      <dgm:t>
        <a:bodyPr/>
        <a:lstStyle/>
        <a:p>
          <a:r>
            <a:rPr lang="en-US" dirty="0" smtClean="0"/>
            <a:t>Coordinates</a:t>
          </a:r>
        </a:p>
      </dgm:t>
    </dgm:pt>
    <dgm:pt modelId="{83F3FEF0-A56D-4932-BDDC-D96386F759BD}" type="parTrans" cxnId="{9A753A1C-18CA-4944-8B5D-D6CC524BDFCA}">
      <dgm:prSet/>
      <dgm:spPr/>
      <dgm:t>
        <a:bodyPr/>
        <a:lstStyle/>
        <a:p>
          <a:endParaRPr lang="en-US"/>
        </a:p>
      </dgm:t>
    </dgm:pt>
    <dgm:pt modelId="{389CE418-AD3E-49DD-8D18-2F69565B727C}" type="sibTrans" cxnId="{9A753A1C-18CA-4944-8B5D-D6CC524BDFCA}">
      <dgm:prSet/>
      <dgm:spPr/>
      <dgm:t>
        <a:bodyPr/>
        <a:lstStyle/>
        <a:p>
          <a:endParaRPr lang="en-US"/>
        </a:p>
      </dgm:t>
    </dgm:pt>
    <dgm:pt modelId="{9FA1A31F-058B-4898-932B-3DEB9A18383D}">
      <dgm:prSet phldrT="[Text]"/>
      <dgm:spPr/>
      <dgm:t>
        <a:bodyPr/>
        <a:lstStyle/>
        <a:p>
          <a:r>
            <a:rPr lang="en-US" dirty="0" smtClean="0"/>
            <a:t>Obstacles</a:t>
          </a:r>
        </a:p>
      </dgm:t>
    </dgm:pt>
    <dgm:pt modelId="{64FCA9FE-1342-4E80-A0BD-E5498F18E6DB}" type="parTrans" cxnId="{FECC191F-C4E2-4FD8-819E-06A3C1234480}">
      <dgm:prSet/>
      <dgm:spPr/>
      <dgm:t>
        <a:bodyPr/>
        <a:lstStyle/>
        <a:p>
          <a:endParaRPr lang="en-US"/>
        </a:p>
      </dgm:t>
    </dgm:pt>
    <dgm:pt modelId="{4F0EA4C5-5705-4061-8FB4-59EEB6F00C56}" type="sibTrans" cxnId="{FECC191F-C4E2-4FD8-819E-06A3C1234480}">
      <dgm:prSet/>
      <dgm:spPr/>
      <dgm:t>
        <a:bodyPr/>
        <a:lstStyle/>
        <a:p>
          <a:endParaRPr lang="en-US"/>
        </a:p>
      </dgm:t>
    </dgm:pt>
    <dgm:pt modelId="{FA0D31AE-163C-4950-8239-624D8F98027D}" type="pres">
      <dgm:prSet presAssocID="{6B8F2E0C-E42D-4FAD-9799-4C457729D624}" presName="hierChild1" presStyleCnt="0">
        <dgm:presLayoutVars>
          <dgm:orgChart val="1"/>
          <dgm:chPref val="1"/>
          <dgm:dir/>
          <dgm:animOne val="branch"/>
          <dgm:animLvl val="lvl"/>
          <dgm:resizeHandles/>
        </dgm:presLayoutVars>
      </dgm:prSet>
      <dgm:spPr/>
      <dgm:t>
        <a:bodyPr/>
        <a:lstStyle/>
        <a:p>
          <a:endParaRPr lang="en-US"/>
        </a:p>
      </dgm:t>
    </dgm:pt>
    <dgm:pt modelId="{88FCD580-94FD-4C34-B701-19B7745D90A5}" type="pres">
      <dgm:prSet presAssocID="{C4C40EE0-EC72-424D-8C73-84419646DA26}" presName="hierRoot1" presStyleCnt="0">
        <dgm:presLayoutVars>
          <dgm:hierBranch val="init"/>
        </dgm:presLayoutVars>
      </dgm:prSet>
      <dgm:spPr/>
    </dgm:pt>
    <dgm:pt modelId="{0AD855D3-91B7-415F-9952-1CD0B0846A0A}" type="pres">
      <dgm:prSet presAssocID="{C4C40EE0-EC72-424D-8C73-84419646DA26}" presName="rootComposite1" presStyleCnt="0"/>
      <dgm:spPr/>
    </dgm:pt>
    <dgm:pt modelId="{42B403B3-3D32-44B3-9041-55DFC70C88B5}" type="pres">
      <dgm:prSet presAssocID="{C4C40EE0-EC72-424D-8C73-84419646DA26}" presName="rootText1" presStyleLbl="node0" presStyleIdx="0" presStyleCnt="1">
        <dgm:presLayoutVars>
          <dgm:chPref val="3"/>
        </dgm:presLayoutVars>
      </dgm:prSet>
      <dgm:spPr/>
      <dgm:t>
        <a:bodyPr/>
        <a:lstStyle/>
        <a:p>
          <a:endParaRPr lang="en-US"/>
        </a:p>
      </dgm:t>
    </dgm:pt>
    <dgm:pt modelId="{4B6B71C6-453E-4131-975A-01E91EFA73EB}" type="pres">
      <dgm:prSet presAssocID="{C4C40EE0-EC72-424D-8C73-84419646DA26}" presName="rootConnector1" presStyleLbl="node1" presStyleIdx="0" presStyleCnt="0"/>
      <dgm:spPr/>
      <dgm:t>
        <a:bodyPr/>
        <a:lstStyle/>
        <a:p>
          <a:endParaRPr lang="en-US"/>
        </a:p>
      </dgm:t>
    </dgm:pt>
    <dgm:pt modelId="{980027C8-0478-47A0-BE4F-B3E5622A7D5B}" type="pres">
      <dgm:prSet presAssocID="{C4C40EE0-EC72-424D-8C73-84419646DA26}" presName="hierChild2" presStyleCnt="0"/>
      <dgm:spPr/>
    </dgm:pt>
    <dgm:pt modelId="{63C974F4-B2D6-4AA7-9248-1EE814A229C9}" type="pres">
      <dgm:prSet presAssocID="{0E0AB290-4FA1-4048-ABC9-837064D195F9}" presName="Name37" presStyleLbl="parChTrans1D2" presStyleIdx="0" presStyleCnt="2"/>
      <dgm:spPr/>
      <dgm:t>
        <a:bodyPr/>
        <a:lstStyle/>
        <a:p>
          <a:endParaRPr lang="en-US"/>
        </a:p>
      </dgm:t>
    </dgm:pt>
    <dgm:pt modelId="{7D34B04A-44F0-47E6-BD5E-CBF6EA1B7EBF}" type="pres">
      <dgm:prSet presAssocID="{4C8CDF7F-5427-48BF-836E-1E4F6695EAF5}" presName="hierRoot2" presStyleCnt="0">
        <dgm:presLayoutVars>
          <dgm:hierBranch val="init"/>
        </dgm:presLayoutVars>
      </dgm:prSet>
      <dgm:spPr/>
    </dgm:pt>
    <dgm:pt modelId="{C7B1DEA4-E668-459D-894D-F83797E8D753}" type="pres">
      <dgm:prSet presAssocID="{4C8CDF7F-5427-48BF-836E-1E4F6695EAF5}" presName="rootComposite" presStyleCnt="0"/>
      <dgm:spPr/>
    </dgm:pt>
    <dgm:pt modelId="{B0B2BE96-60A0-48C7-84FC-4723AF73814A}" type="pres">
      <dgm:prSet presAssocID="{4C8CDF7F-5427-48BF-836E-1E4F6695EAF5}" presName="rootText" presStyleLbl="node2" presStyleIdx="0" presStyleCnt="2">
        <dgm:presLayoutVars>
          <dgm:chPref val="3"/>
        </dgm:presLayoutVars>
      </dgm:prSet>
      <dgm:spPr/>
      <dgm:t>
        <a:bodyPr/>
        <a:lstStyle/>
        <a:p>
          <a:endParaRPr lang="en-US"/>
        </a:p>
      </dgm:t>
    </dgm:pt>
    <dgm:pt modelId="{FDECDB5D-D45B-4577-8F15-F0B58C317648}" type="pres">
      <dgm:prSet presAssocID="{4C8CDF7F-5427-48BF-836E-1E4F6695EAF5}" presName="rootConnector" presStyleLbl="node2" presStyleIdx="0" presStyleCnt="2"/>
      <dgm:spPr/>
      <dgm:t>
        <a:bodyPr/>
        <a:lstStyle/>
        <a:p>
          <a:endParaRPr lang="en-US"/>
        </a:p>
      </dgm:t>
    </dgm:pt>
    <dgm:pt modelId="{137BF1E9-2184-43D4-B1D0-4D1980B81BDE}" type="pres">
      <dgm:prSet presAssocID="{4C8CDF7F-5427-48BF-836E-1E4F6695EAF5}" presName="hierChild4" presStyleCnt="0"/>
      <dgm:spPr/>
    </dgm:pt>
    <dgm:pt modelId="{609C7CB5-DD75-4FD3-8ECD-827D1C93BF0A}" type="pres">
      <dgm:prSet presAssocID="{E8E090F0-D39D-440E-A71F-3F8469DBCF76}" presName="Name37" presStyleLbl="parChTrans1D3" presStyleIdx="0" presStyleCnt="5"/>
      <dgm:spPr/>
      <dgm:t>
        <a:bodyPr/>
        <a:lstStyle/>
        <a:p>
          <a:endParaRPr lang="en-US"/>
        </a:p>
      </dgm:t>
    </dgm:pt>
    <dgm:pt modelId="{B115B546-1F56-4DF1-8331-9B49818FE7AC}" type="pres">
      <dgm:prSet presAssocID="{59B347DE-0870-4243-AEA3-547B5A48EC05}" presName="hierRoot2" presStyleCnt="0">
        <dgm:presLayoutVars>
          <dgm:hierBranch val="init"/>
        </dgm:presLayoutVars>
      </dgm:prSet>
      <dgm:spPr/>
    </dgm:pt>
    <dgm:pt modelId="{1EFE544E-C03C-492C-B727-2579BE5B2FA4}" type="pres">
      <dgm:prSet presAssocID="{59B347DE-0870-4243-AEA3-547B5A48EC05}" presName="rootComposite" presStyleCnt="0"/>
      <dgm:spPr/>
    </dgm:pt>
    <dgm:pt modelId="{E03B3577-05C1-42F3-9CBC-24C93EA8BB65}" type="pres">
      <dgm:prSet presAssocID="{59B347DE-0870-4243-AEA3-547B5A48EC05}" presName="rootText" presStyleLbl="node3" presStyleIdx="0" presStyleCnt="5">
        <dgm:presLayoutVars>
          <dgm:chPref val="3"/>
        </dgm:presLayoutVars>
      </dgm:prSet>
      <dgm:spPr/>
      <dgm:t>
        <a:bodyPr/>
        <a:lstStyle/>
        <a:p>
          <a:endParaRPr lang="en-US"/>
        </a:p>
      </dgm:t>
    </dgm:pt>
    <dgm:pt modelId="{5D2593F7-B30A-4DEF-9A58-B8B53F9EB362}" type="pres">
      <dgm:prSet presAssocID="{59B347DE-0870-4243-AEA3-547B5A48EC05}" presName="rootConnector" presStyleLbl="node3" presStyleIdx="0" presStyleCnt="5"/>
      <dgm:spPr/>
      <dgm:t>
        <a:bodyPr/>
        <a:lstStyle/>
        <a:p>
          <a:endParaRPr lang="en-US"/>
        </a:p>
      </dgm:t>
    </dgm:pt>
    <dgm:pt modelId="{325625A8-A6C1-46E2-B517-5713F5F51280}" type="pres">
      <dgm:prSet presAssocID="{59B347DE-0870-4243-AEA3-547B5A48EC05}" presName="hierChild4" presStyleCnt="0"/>
      <dgm:spPr/>
    </dgm:pt>
    <dgm:pt modelId="{81A59756-D9C4-43EA-B481-A67F92291677}" type="pres">
      <dgm:prSet presAssocID="{59B347DE-0870-4243-AEA3-547B5A48EC05}" presName="hierChild5" presStyleCnt="0"/>
      <dgm:spPr/>
    </dgm:pt>
    <dgm:pt modelId="{AD32E5D1-4D2B-470E-8D09-0D03667B114B}" type="pres">
      <dgm:prSet presAssocID="{24BBB202-2BB1-41E9-8E3A-A352A8FF8B8D}" presName="Name37" presStyleLbl="parChTrans1D3" presStyleIdx="1" presStyleCnt="5"/>
      <dgm:spPr/>
      <dgm:t>
        <a:bodyPr/>
        <a:lstStyle/>
        <a:p>
          <a:endParaRPr lang="en-US"/>
        </a:p>
      </dgm:t>
    </dgm:pt>
    <dgm:pt modelId="{649F72F8-AECF-4FD1-A2EA-2EEBB4179C4B}" type="pres">
      <dgm:prSet presAssocID="{C9585CCF-D389-4C89-983F-F581234B85B8}" presName="hierRoot2" presStyleCnt="0">
        <dgm:presLayoutVars>
          <dgm:hierBranch val="init"/>
        </dgm:presLayoutVars>
      </dgm:prSet>
      <dgm:spPr/>
    </dgm:pt>
    <dgm:pt modelId="{2B9817FC-2EDE-40F5-B1B6-905ADF2F62A8}" type="pres">
      <dgm:prSet presAssocID="{C9585CCF-D389-4C89-983F-F581234B85B8}" presName="rootComposite" presStyleCnt="0"/>
      <dgm:spPr/>
    </dgm:pt>
    <dgm:pt modelId="{819A0B84-98AF-4777-B1FF-AD80B93E38AD}" type="pres">
      <dgm:prSet presAssocID="{C9585CCF-D389-4C89-983F-F581234B85B8}" presName="rootText" presStyleLbl="node3" presStyleIdx="1" presStyleCnt="5">
        <dgm:presLayoutVars>
          <dgm:chPref val="3"/>
        </dgm:presLayoutVars>
      </dgm:prSet>
      <dgm:spPr/>
      <dgm:t>
        <a:bodyPr/>
        <a:lstStyle/>
        <a:p>
          <a:endParaRPr lang="en-US"/>
        </a:p>
      </dgm:t>
    </dgm:pt>
    <dgm:pt modelId="{40D305D3-AE23-4E66-9450-446EF3C2AE43}" type="pres">
      <dgm:prSet presAssocID="{C9585CCF-D389-4C89-983F-F581234B85B8}" presName="rootConnector" presStyleLbl="node3" presStyleIdx="1" presStyleCnt="5"/>
      <dgm:spPr/>
      <dgm:t>
        <a:bodyPr/>
        <a:lstStyle/>
        <a:p>
          <a:endParaRPr lang="en-US"/>
        </a:p>
      </dgm:t>
    </dgm:pt>
    <dgm:pt modelId="{BA813FEE-C1E6-44D9-8E5A-9FBAFB88D505}" type="pres">
      <dgm:prSet presAssocID="{C9585CCF-D389-4C89-983F-F581234B85B8}" presName="hierChild4" presStyleCnt="0"/>
      <dgm:spPr/>
    </dgm:pt>
    <dgm:pt modelId="{3CC4EF59-E3CF-468B-AB27-D79FF1D3F7D2}" type="pres">
      <dgm:prSet presAssocID="{C9585CCF-D389-4C89-983F-F581234B85B8}" presName="hierChild5" presStyleCnt="0"/>
      <dgm:spPr/>
    </dgm:pt>
    <dgm:pt modelId="{0EDB7B46-F53F-42E4-9832-282936128648}" type="pres">
      <dgm:prSet presAssocID="{4C8CDF7F-5427-48BF-836E-1E4F6695EAF5}" presName="hierChild5" presStyleCnt="0"/>
      <dgm:spPr/>
    </dgm:pt>
    <dgm:pt modelId="{316B4E76-4E93-42E1-AFF2-EE4B5C98FBBE}" type="pres">
      <dgm:prSet presAssocID="{862035D1-E013-4942-BCB5-1AD4A8D8A6CE}" presName="Name37" presStyleLbl="parChTrans1D2" presStyleIdx="1" presStyleCnt="2"/>
      <dgm:spPr/>
      <dgm:t>
        <a:bodyPr/>
        <a:lstStyle/>
        <a:p>
          <a:endParaRPr lang="en-US"/>
        </a:p>
      </dgm:t>
    </dgm:pt>
    <dgm:pt modelId="{8BA98DE0-AFA7-456C-8F2E-D4AE12345AD5}" type="pres">
      <dgm:prSet presAssocID="{0B03EF7D-0EA4-4D5E-BC13-A2DC4A06E465}" presName="hierRoot2" presStyleCnt="0">
        <dgm:presLayoutVars>
          <dgm:hierBranch val="init"/>
        </dgm:presLayoutVars>
      </dgm:prSet>
      <dgm:spPr/>
    </dgm:pt>
    <dgm:pt modelId="{20884B4B-5A91-483F-96C2-F6E5DF2ECC91}" type="pres">
      <dgm:prSet presAssocID="{0B03EF7D-0EA4-4D5E-BC13-A2DC4A06E465}" presName="rootComposite" presStyleCnt="0"/>
      <dgm:spPr/>
    </dgm:pt>
    <dgm:pt modelId="{4F90BCF2-6C7F-4A6C-B960-EF9155EE0A23}" type="pres">
      <dgm:prSet presAssocID="{0B03EF7D-0EA4-4D5E-BC13-A2DC4A06E465}" presName="rootText" presStyleLbl="node2" presStyleIdx="1" presStyleCnt="2">
        <dgm:presLayoutVars>
          <dgm:chPref val="3"/>
        </dgm:presLayoutVars>
      </dgm:prSet>
      <dgm:spPr/>
      <dgm:t>
        <a:bodyPr/>
        <a:lstStyle/>
        <a:p>
          <a:endParaRPr lang="en-US"/>
        </a:p>
      </dgm:t>
    </dgm:pt>
    <dgm:pt modelId="{8B303C2D-D260-455B-8189-4DBBD2BF4268}" type="pres">
      <dgm:prSet presAssocID="{0B03EF7D-0EA4-4D5E-BC13-A2DC4A06E465}" presName="rootConnector" presStyleLbl="node2" presStyleIdx="1" presStyleCnt="2"/>
      <dgm:spPr/>
      <dgm:t>
        <a:bodyPr/>
        <a:lstStyle/>
        <a:p>
          <a:endParaRPr lang="en-US"/>
        </a:p>
      </dgm:t>
    </dgm:pt>
    <dgm:pt modelId="{0BC3C31B-2C9E-4261-8B83-A0F9768080BF}" type="pres">
      <dgm:prSet presAssocID="{0B03EF7D-0EA4-4D5E-BC13-A2DC4A06E465}" presName="hierChild4" presStyleCnt="0"/>
      <dgm:spPr/>
    </dgm:pt>
    <dgm:pt modelId="{31760A25-0D3F-4A70-B635-3544267E9209}" type="pres">
      <dgm:prSet presAssocID="{8ED09933-630A-4F2A-82B0-C232E066F5F2}" presName="Name37" presStyleLbl="parChTrans1D3" presStyleIdx="2" presStyleCnt="5"/>
      <dgm:spPr/>
      <dgm:t>
        <a:bodyPr/>
        <a:lstStyle/>
        <a:p>
          <a:endParaRPr lang="en-US"/>
        </a:p>
      </dgm:t>
    </dgm:pt>
    <dgm:pt modelId="{61A4115C-B7A2-4044-8221-43150C4AC02D}" type="pres">
      <dgm:prSet presAssocID="{60E1BB25-A0BF-4711-B1FA-5368E46F602A}" presName="hierRoot2" presStyleCnt="0">
        <dgm:presLayoutVars>
          <dgm:hierBranch val="init"/>
        </dgm:presLayoutVars>
      </dgm:prSet>
      <dgm:spPr/>
    </dgm:pt>
    <dgm:pt modelId="{5F0C9298-9C74-47C0-86D9-43DD4BD478B8}" type="pres">
      <dgm:prSet presAssocID="{60E1BB25-A0BF-4711-B1FA-5368E46F602A}" presName="rootComposite" presStyleCnt="0"/>
      <dgm:spPr/>
    </dgm:pt>
    <dgm:pt modelId="{8E92EE0E-361A-4D72-91FE-F8E047A84273}" type="pres">
      <dgm:prSet presAssocID="{60E1BB25-A0BF-4711-B1FA-5368E46F602A}" presName="rootText" presStyleLbl="node3" presStyleIdx="2" presStyleCnt="5">
        <dgm:presLayoutVars>
          <dgm:chPref val="3"/>
        </dgm:presLayoutVars>
      </dgm:prSet>
      <dgm:spPr/>
      <dgm:t>
        <a:bodyPr/>
        <a:lstStyle/>
        <a:p>
          <a:endParaRPr lang="en-US"/>
        </a:p>
      </dgm:t>
    </dgm:pt>
    <dgm:pt modelId="{80ACBC14-FC25-42FA-9CC2-C4AFA8D38F4E}" type="pres">
      <dgm:prSet presAssocID="{60E1BB25-A0BF-4711-B1FA-5368E46F602A}" presName="rootConnector" presStyleLbl="node3" presStyleIdx="2" presStyleCnt="5"/>
      <dgm:spPr/>
      <dgm:t>
        <a:bodyPr/>
        <a:lstStyle/>
        <a:p>
          <a:endParaRPr lang="en-US"/>
        </a:p>
      </dgm:t>
    </dgm:pt>
    <dgm:pt modelId="{DAC85CCE-56CB-4B70-A123-6478AC4D5A01}" type="pres">
      <dgm:prSet presAssocID="{60E1BB25-A0BF-4711-B1FA-5368E46F602A}" presName="hierChild4" presStyleCnt="0"/>
      <dgm:spPr/>
    </dgm:pt>
    <dgm:pt modelId="{BB76EBC4-5ABD-4170-8448-8E969BDC8995}" type="pres">
      <dgm:prSet presAssocID="{60E1BB25-A0BF-4711-B1FA-5368E46F602A}" presName="hierChild5" presStyleCnt="0"/>
      <dgm:spPr/>
    </dgm:pt>
    <dgm:pt modelId="{7A418FC4-69C0-46EA-B335-85B7229B4CAC}" type="pres">
      <dgm:prSet presAssocID="{83F3FEF0-A56D-4932-BDDC-D96386F759BD}" presName="Name37" presStyleLbl="parChTrans1D3" presStyleIdx="3" presStyleCnt="5"/>
      <dgm:spPr/>
      <dgm:t>
        <a:bodyPr/>
        <a:lstStyle/>
        <a:p>
          <a:endParaRPr lang="en-US"/>
        </a:p>
      </dgm:t>
    </dgm:pt>
    <dgm:pt modelId="{F262E213-BAE5-4F6B-ADED-492F1087805C}" type="pres">
      <dgm:prSet presAssocID="{26F3CB3A-BC96-403C-BD36-8C44F6D32C7D}" presName="hierRoot2" presStyleCnt="0">
        <dgm:presLayoutVars>
          <dgm:hierBranch val="init"/>
        </dgm:presLayoutVars>
      </dgm:prSet>
      <dgm:spPr/>
    </dgm:pt>
    <dgm:pt modelId="{9E930AF2-0552-4C93-A69C-B03C9F2AE3F0}" type="pres">
      <dgm:prSet presAssocID="{26F3CB3A-BC96-403C-BD36-8C44F6D32C7D}" presName="rootComposite" presStyleCnt="0"/>
      <dgm:spPr/>
    </dgm:pt>
    <dgm:pt modelId="{CB9E3867-74E8-48E5-B3B9-C478E5B46609}" type="pres">
      <dgm:prSet presAssocID="{26F3CB3A-BC96-403C-BD36-8C44F6D32C7D}" presName="rootText" presStyleLbl="node3" presStyleIdx="3" presStyleCnt="5">
        <dgm:presLayoutVars>
          <dgm:chPref val="3"/>
        </dgm:presLayoutVars>
      </dgm:prSet>
      <dgm:spPr/>
      <dgm:t>
        <a:bodyPr/>
        <a:lstStyle/>
        <a:p>
          <a:endParaRPr lang="en-US"/>
        </a:p>
      </dgm:t>
    </dgm:pt>
    <dgm:pt modelId="{90169281-00CD-4948-B57D-E24D52EEBD50}" type="pres">
      <dgm:prSet presAssocID="{26F3CB3A-BC96-403C-BD36-8C44F6D32C7D}" presName="rootConnector" presStyleLbl="node3" presStyleIdx="3" presStyleCnt="5"/>
      <dgm:spPr/>
      <dgm:t>
        <a:bodyPr/>
        <a:lstStyle/>
        <a:p>
          <a:endParaRPr lang="en-US"/>
        </a:p>
      </dgm:t>
    </dgm:pt>
    <dgm:pt modelId="{E2663E3F-B1A7-4986-903D-207A4124FAA9}" type="pres">
      <dgm:prSet presAssocID="{26F3CB3A-BC96-403C-BD36-8C44F6D32C7D}" presName="hierChild4" presStyleCnt="0"/>
      <dgm:spPr/>
    </dgm:pt>
    <dgm:pt modelId="{A36A9FFD-6992-4193-978E-A30A9C3DB3C4}" type="pres">
      <dgm:prSet presAssocID="{26F3CB3A-BC96-403C-BD36-8C44F6D32C7D}" presName="hierChild5" presStyleCnt="0"/>
      <dgm:spPr/>
    </dgm:pt>
    <dgm:pt modelId="{14C6EBDA-2069-4B8A-9E9B-0D45514D13E0}" type="pres">
      <dgm:prSet presAssocID="{64FCA9FE-1342-4E80-A0BD-E5498F18E6DB}" presName="Name37" presStyleLbl="parChTrans1D3" presStyleIdx="4" presStyleCnt="5"/>
      <dgm:spPr/>
      <dgm:t>
        <a:bodyPr/>
        <a:lstStyle/>
        <a:p>
          <a:endParaRPr lang="en-US"/>
        </a:p>
      </dgm:t>
    </dgm:pt>
    <dgm:pt modelId="{497FC15B-153B-4130-8365-5B20C0B5EB85}" type="pres">
      <dgm:prSet presAssocID="{9FA1A31F-058B-4898-932B-3DEB9A18383D}" presName="hierRoot2" presStyleCnt="0">
        <dgm:presLayoutVars>
          <dgm:hierBranch val="init"/>
        </dgm:presLayoutVars>
      </dgm:prSet>
      <dgm:spPr/>
    </dgm:pt>
    <dgm:pt modelId="{997D73AB-AD08-41D1-B43E-53ADF54361A3}" type="pres">
      <dgm:prSet presAssocID="{9FA1A31F-058B-4898-932B-3DEB9A18383D}" presName="rootComposite" presStyleCnt="0"/>
      <dgm:spPr/>
    </dgm:pt>
    <dgm:pt modelId="{A2A5CB50-89DB-4E85-87D7-BC164DE3804D}" type="pres">
      <dgm:prSet presAssocID="{9FA1A31F-058B-4898-932B-3DEB9A18383D}" presName="rootText" presStyleLbl="node3" presStyleIdx="4" presStyleCnt="5">
        <dgm:presLayoutVars>
          <dgm:chPref val="3"/>
        </dgm:presLayoutVars>
      </dgm:prSet>
      <dgm:spPr/>
      <dgm:t>
        <a:bodyPr/>
        <a:lstStyle/>
        <a:p>
          <a:endParaRPr lang="en-US"/>
        </a:p>
      </dgm:t>
    </dgm:pt>
    <dgm:pt modelId="{66E06900-C2CD-418E-B25D-30167AC63B5D}" type="pres">
      <dgm:prSet presAssocID="{9FA1A31F-058B-4898-932B-3DEB9A18383D}" presName="rootConnector" presStyleLbl="node3" presStyleIdx="4" presStyleCnt="5"/>
      <dgm:spPr/>
      <dgm:t>
        <a:bodyPr/>
        <a:lstStyle/>
        <a:p>
          <a:endParaRPr lang="en-US"/>
        </a:p>
      </dgm:t>
    </dgm:pt>
    <dgm:pt modelId="{10E646FB-3ED3-4305-829A-8CD1E09859EA}" type="pres">
      <dgm:prSet presAssocID="{9FA1A31F-058B-4898-932B-3DEB9A18383D}" presName="hierChild4" presStyleCnt="0"/>
      <dgm:spPr/>
    </dgm:pt>
    <dgm:pt modelId="{86C72FFE-6979-40AA-9BEC-7DCF1F13E8C8}" type="pres">
      <dgm:prSet presAssocID="{9FA1A31F-058B-4898-932B-3DEB9A18383D}" presName="hierChild5" presStyleCnt="0"/>
      <dgm:spPr/>
    </dgm:pt>
    <dgm:pt modelId="{D0179055-4B24-4C35-B074-60213E87E0E3}" type="pres">
      <dgm:prSet presAssocID="{0B03EF7D-0EA4-4D5E-BC13-A2DC4A06E465}" presName="hierChild5" presStyleCnt="0"/>
      <dgm:spPr/>
    </dgm:pt>
    <dgm:pt modelId="{DBDD57C7-57A2-42E2-B61A-EFF699A83438}" type="pres">
      <dgm:prSet presAssocID="{C4C40EE0-EC72-424D-8C73-84419646DA26}" presName="hierChild3" presStyleCnt="0"/>
      <dgm:spPr/>
    </dgm:pt>
  </dgm:ptLst>
  <dgm:cxnLst>
    <dgm:cxn modelId="{E1167345-49EE-46F1-9346-737F1D4ABD2A}" type="presOf" srcId="{60E1BB25-A0BF-4711-B1FA-5368E46F602A}" destId="{8E92EE0E-361A-4D72-91FE-F8E047A84273}" srcOrd="0" destOrd="0" presId="urn:microsoft.com/office/officeart/2005/8/layout/orgChart1"/>
    <dgm:cxn modelId="{D489B797-D728-4F05-A030-4073821064F2}" type="presOf" srcId="{C4C40EE0-EC72-424D-8C73-84419646DA26}" destId="{42B403B3-3D32-44B3-9041-55DFC70C88B5}" srcOrd="0" destOrd="0" presId="urn:microsoft.com/office/officeart/2005/8/layout/orgChart1"/>
    <dgm:cxn modelId="{677FB2DC-C60C-4B27-9C0B-1846BC572A06}" type="presOf" srcId="{9FA1A31F-058B-4898-932B-3DEB9A18383D}" destId="{66E06900-C2CD-418E-B25D-30167AC63B5D}" srcOrd="1" destOrd="0" presId="urn:microsoft.com/office/officeart/2005/8/layout/orgChart1"/>
    <dgm:cxn modelId="{9F52174F-4E3C-4D32-8C5D-1A224ECC4CF0}" type="presOf" srcId="{24BBB202-2BB1-41E9-8E3A-A352A8FF8B8D}" destId="{AD32E5D1-4D2B-470E-8D09-0D03667B114B}" srcOrd="0" destOrd="0" presId="urn:microsoft.com/office/officeart/2005/8/layout/orgChart1"/>
    <dgm:cxn modelId="{C0194C79-BA9E-453C-9719-732F961F4253}" type="presOf" srcId="{E8E090F0-D39D-440E-A71F-3F8469DBCF76}" destId="{609C7CB5-DD75-4FD3-8ECD-827D1C93BF0A}" srcOrd="0" destOrd="0" presId="urn:microsoft.com/office/officeart/2005/8/layout/orgChart1"/>
    <dgm:cxn modelId="{FB6CF012-B3ED-44D9-AC81-ACB75A577F5D}" type="presOf" srcId="{26F3CB3A-BC96-403C-BD36-8C44F6D32C7D}" destId="{90169281-00CD-4948-B57D-E24D52EEBD50}" srcOrd="1" destOrd="0" presId="urn:microsoft.com/office/officeart/2005/8/layout/orgChart1"/>
    <dgm:cxn modelId="{D6EEA043-150A-41BE-91FA-BAE28B56D790}" type="presOf" srcId="{60E1BB25-A0BF-4711-B1FA-5368E46F602A}" destId="{80ACBC14-FC25-42FA-9CC2-C4AFA8D38F4E}" srcOrd="1" destOrd="0" presId="urn:microsoft.com/office/officeart/2005/8/layout/orgChart1"/>
    <dgm:cxn modelId="{7BE2AE97-2DCE-4B08-B377-C7B4CF427D08}" type="presOf" srcId="{83F3FEF0-A56D-4932-BDDC-D96386F759BD}" destId="{7A418FC4-69C0-46EA-B335-85B7229B4CAC}" srcOrd="0" destOrd="0" presId="urn:microsoft.com/office/officeart/2005/8/layout/orgChart1"/>
    <dgm:cxn modelId="{162FDBFA-18D8-4D4D-9503-080333531037}" srcId="{0B03EF7D-0EA4-4D5E-BC13-A2DC4A06E465}" destId="{60E1BB25-A0BF-4711-B1FA-5368E46F602A}" srcOrd="0" destOrd="0" parTransId="{8ED09933-630A-4F2A-82B0-C232E066F5F2}" sibTransId="{4811F9C0-A7B3-46ED-86D8-7C5C9E1D2D03}"/>
    <dgm:cxn modelId="{9A753A1C-18CA-4944-8B5D-D6CC524BDFCA}" srcId="{0B03EF7D-0EA4-4D5E-BC13-A2DC4A06E465}" destId="{26F3CB3A-BC96-403C-BD36-8C44F6D32C7D}" srcOrd="1" destOrd="0" parTransId="{83F3FEF0-A56D-4932-BDDC-D96386F759BD}" sibTransId="{389CE418-AD3E-49DD-8D18-2F69565B727C}"/>
    <dgm:cxn modelId="{7A760E84-B35B-432A-9844-14CA71CECFAE}" srcId="{4C8CDF7F-5427-48BF-836E-1E4F6695EAF5}" destId="{59B347DE-0870-4243-AEA3-547B5A48EC05}" srcOrd="0" destOrd="0" parTransId="{E8E090F0-D39D-440E-A71F-3F8469DBCF76}" sibTransId="{C9DF2642-44FD-44E3-B1E0-09E27D58DDDC}"/>
    <dgm:cxn modelId="{B42A84D9-82B0-4A51-B961-F30A9A8C1BF3}" type="presOf" srcId="{0B03EF7D-0EA4-4D5E-BC13-A2DC4A06E465}" destId="{4F90BCF2-6C7F-4A6C-B960-EF9155EE0A23}" srcOrd="0" destOrd="0" presId="urn:microsoft.com/office/officeart/2005/8/layout/orgChart1"/>
    <dgm:cxn modelId="{0141BD0A-0FD2-4976-9205-88F467DDD19A}" type="presOf" srcId="{59B347DE-0870-4243-AEA3-547B5A48EC05}" destId="{5D2593F7-B30A-4DEF-9A58-B8B53F9EB362}" srcOrd="1" destOrd="0" presId="urn:microsoft.com/office/officeart/2005/8/layout/orgChart1"/>
    <dgm:cxn modelId="{DD8FCE71-9194-4B2C-A153-05BC4F5F74F6}" type="presOf" srcId="{9FA1A31F-058B-4898-932B-3DEB9A18383D}" destId="{A2A5CB50-89DB-4E85-87D7-BC164DE3804D}" srcOrd="0" destOrd="0" presId="urn:microsoft.com/office/officeart/2005/8/layout/orgChart1"/>
    <dgm:cxn modelId="{7DB6DB38-CED9-49FB-AEC5-9E0EE0F4399F}" type="presOf" srcId="{64FCA9FE-1342-4E80-A0BD-E5498F18E6DB}" destId="{14C6EBDA-2069-4B8A-9E9B-0D45514D13E0}" srcOrd="0" destOrd="0" presId="urn:microsoft.com/office/officeart/2005/8/layout/orgChart1"/>
    <dgm:cxn modelId="{F605EE91-661C-470A-89E4-DC45C89EB1C8}" type="presOf" srcId="{C9585CCF-D389-4C89-983F-F581234B85B8}" destId="{819A0B84-98AF-4777-B1FF-AD80B93E38AD}" srcOrd="0" destOrd="0" presId="urn:microsoft.com/office/officeart/2005/8/layout/orgChart1"/>
    <dgm:cxn modelId="{68F348F1-F3A6-48CF-9F43-458145082D34}" type="presOf" srcId="{6B8F2E0C-E42D-4FAD-9799-4C457729D624}" destId="{FA0D31AE-163C-4950-8239-624D8F98027D}" srcOrd="0" destOrd="0" presId="urn:microsoft.com/office/officeart/2005/8/layout/orgChart1"/>
    <dgm:cxn modelId="{1A3AE0AA-C04B-4982-BFE4-2D7204134853}" type="presOf" srcId="{8ED09933-630A-4F2A-82B0-C232E066F5F2}" destId="{31760A25-0D3F-4A70-B635-3544267E9209}" srcOrd="0" destOrd="0" presId="urn:microsoft.com/office/officeart/2005/8/layout/orgChart1"/>
    <dgm:cxn modelId="{E7F1D045-85A8-443F-9A92-A3B9248FC793}" type="presOf" srcId="{C4C40EE0-EC72-424D-8C73-84419646DA26}" destId="{4B6B71C6-453E-4131-975A-01E91EFA73EB}" srcOrd="1" destOrd="0" presId="urn:microsoft.com/office/officeart/2005/8/layout/orgChart1"/>
    <dgm:cxn modelId="{B5C7D61D-AED4-4F2B-86BA-ECA3B1360588}" type="presOf" srcId="{4C8CDF7F-5427-48BF-836E-1E4F6695EAF5}" destId="{FDECDB5D-D45B-4577-8F15-F0B58C317648}" srcOrd="1" destOrd="0" presId="urn:microsoft.com/office/officeart/2005/8/layout/orgChart1"/>
    <dgm:cxn modelId="{FF8554D6-7C39-4D49-A440-4D467BD13856}" type="presOf" srcId="{4C8CDF7F-5427-48BF-836E-1E4F6695EAF5}" destId="{B0B2BE96-60A0-48C7-84FC-4723AF73814A}" srcOrd="0" destOrd="0" presId="urn:microsoft.com/office/officeart/2005/8/layout/orgChart1"/>
    <dgm:cxn modelId="{70F49C44-A645-42C0-8659-685E3E0FDC87}" type="presOf" srcId="{59B347DE-0870-4243-AEA3-547B5A48EC05}" destId="{E03B3577-05C1-42F3-9CBC-24C93EA8BB65}" srcOrd="0" destOrd="0" presId="urn:microsoft.com/office/officeart/2005/8/layout/orgChart1"/>
    <dgm:cxn modelId="{A805EF1C-27EB-4F47-8302-73A233F107EA}" srcId="{6B8F2E0C-E42D-4FAD-9799-4C457729D624}" destId="{C4C40EE0-EC72-424D-8C73-84419646DA26}" srcOrd="0" destOrd="0" parTransId="{D9C8CBD6-376D-4BE9-9CB8-D58CFC0539D8}" sibTransId="{7C709104-F958-4596-805F-2A6EF9825159}"/>
    <dgm:cxn modelId="{FECC191F-C4E2-4FD8-819E-06A3C1234480}" srcId="{0B03EF7D-0EA4-4D5E-BC13-A2DC4A06E465}" destId="{9FA1A31F-058B-4898-932B-3DEB9A18383D}" srcOrd="2" destOrd="0" parTransId="{64FCA9FE-1342-4E80-A0BD-E5498F18E6DB}" sibTransId="{4F0EA4C5-5705-4061-8FB4-59EEB6F00C56}"/>
    <dgm:cxn modelId="{42A5EC4F-A45C-460A-ADE3-994574A7C2C1}" type="presOf" srcId="{0B03EF7D-0EA4-4D5E-BC13-A2DC4A06E465}" destId="{8B303C2D-D260-455B-8189-4DBBD2BF4268}" srcOrd="1" destOrd="0" presId="urn:microsoft.com/office/officeart/2005/8/layout/orgChart1"/>
    <dgm:cxn modelId="{AA89BF23-DD2D-4B60-AFE6-C977BF165D44}" type="presOf" srcId="{C9585CCF-D389-4C89-983F-F581234B85B8}" destId="{40D305D3-AE23-4E66-9450-446EF3C2AE43}" srcOrd="1" destOrd="0" presId="urn:microsoft.com/office/officeart/2005/8/layout/orgChart1"/>
    <dgm:cxn modelId="{5B0365F7-B623-456C-95B0-38775AF423FF}" srcId="{C4C40EE0-EC72-424D-8C73-84419646DA26}" destId="{0B03EF7D-0EA4-4D5E-BC13-A2DC4A06E465}" srcOrd="1" destOrd="0" parTransId="{862035D1-E013-4942-BCB5-1AD4A8D8A6CE}" sibTransId="{05C9B865-FB66-4415-882D-11D99C8593AB}"/>
    <dgm:cxn modelId="{3776C2BA-E1CA-4566-BD55-037D7EDC2404}" srcId="{C4C40EE0-EC72-424D-8C73-84419646DA26}" destId="{4C8CDF7F-5427-48BF-836E-1E4F6695EAF5}" srcOrd="0" destOrd="0" parTransId="{0E0AB290-4FA1-4048-ABC9-837064D195F9}" sibTransId="{1D5FCFF5-C851-42CA-8C68-529A3F89C60B}"/>
    <dgm:cxn modelId="{17EF8DD2-0CD6-4B50-AA82-4EDF2CFD878F}" type="presOf" srcId="{0E0AB290-4FA1-4048-ABC9-837064D195F9}" destId="{63C974F4-B2D6-4AA7-9248-1EE814A229C9}" srcOrd="0" destOrd="0" presId="urn:microsoft.com/office/officeart/2005/8/layout/orgChart1"/>
    <dgm:cxn modelId="{21D11AAA-F715-4EE7-90E5-1B0E04C55950}" type="presOf" srcId="{26F3CB3A-BC96-403C-BD36-8C44F6D32C7D}" destId="{CB9E3867-74E8-48E5-B3B9-C478E5B46609}" srcOrd="0" destOrd="0" presId="urn:microsoft.com/office/officeart/2005/8/layout/orgChart1"/>
    <dgm:cxn modelId="{AA2B5CDD-FB57-41E7-AB63-C9AAF0C2E165}" srcId="{4C8CDF7F-5427-48BF-836E-1E4F6695EAF5}" destId="{C9585CCF-D389-4C89-983F-F581234B85B8}" srcOrd="1" destOrd="0" parTransId="{24BBB202-2BB1-41E9-8E3A-A352A8FF8B8D}" sibTransId="{81DD1C30-EF5F-4988-84F1-744116E80FA7}"/>
    <dgm:cxn modelId="{A4CF8C00-A2CE-4104-93B5-17EB43426177}" type="presOf" srcId="{862035D1-E013-4942-BCB5-1AD4A8D8A6CE}" destId="{316B4E76-4E93-42E1-AFF2-EE4B5C98FBBE}" srcOrd="0" destOrd="0" presId="urn:microsoft.com/office/officeart/2005/8/layout/orgChart1"/>
    <dgm:cxn modelId="{FB76C119-90E8-4820-A00E-2DF72D110088}" type="presParOf" srcId="{FA0D31AE-163C-4950-8239-624D8F98027D}" destId="{88FCD580-94FD-4C34-B701-19B7745D90A5}" srcOrd="0" destOrd="0" presId="urn:microsoft.com/office/officeart/2005/8/layout/orgChart1"/>
    <dgm:cxn modelId="{69B4EB34-342B-4FCD-BB95-5F45339A73A2}" type="presParOf" srcId="{88FCD580-94FD-4C34-B701-19B7745D90A5}" destId="{0AD855D3-91B7-415F-9952-1CD0B0846A0A}" srcOrd="0" destOrd="0" presId="urn:microsoft.com/office/officeart/2005/8/layout/orgChart1"/>
    <dgm:cxn modelId="{FBE89D16-1CD4-4F58-89A0-C4778CCA4C4A}" type="presParOf" srcId="{0AD855D3-91B7-415F-9952-1CD0B0846A0A}" destId="{42B403B3-3D32-44B3-9041-55DFC70C88B5}" srcOrd="0" destOrd="0" presId="urn:microsoft.com/office/officeart/2005/8/layout/orgChart1"/>
    <dgm:cxn modelId="{DAC6C9D3-C922-43DA-BDB1-264C09E97134}" type="presParOf" srcId="{0AD855D3-91B7-415F-9952-1CD0B0846A0A}" destId="{4B6B71C6-453E-4131-975A-01E91EFA73EB}" srcOrd="1" destOrd="0" presId="urn:microsoft.com/office/officeart/2005/8/layout/orgChart1"/>
    <dgm:cxn modelId="{5F3ADC3A-6AA4-46EB-A910-42D4417C1FBC}" type="presParOf" srcId="{88FCD580-94FD-4C34-B701-19B7745D90A5}" destId="{980027C8-0478-47A0-BE4F-B3E5622A7D5B}" srcOrd="1" destOrd="0" presId="urn:microsoft.com/office/officeart/2005/8/layout/orgChart1"/>
    <dgm:cxn modelId="{DF9BF1C2-85A5-41F6-99AF-0EB8D8A95C15}" type="presParOf" srcId="{980027C8-0478-47A0-BE4F-B3E5622A7D5B}" destId="{63C974F4-B2D6-4AA7-9248-1EE814A229C9}" srcOrd="0" destOrd="0" presId="urn:microsoft.com/office/officeart/2005/8/layout/orgChart1"/>
    <dgm:cxn modelId="{3BB079AC-5EED-4A67-8124-F66B2F6D00B6}" type="presParOf" srcId="{980027C8-0478-47A0-BE4F-B3E5622A7D5B}" destId="{7D34B04A-44F0-47E6-BD5E-CBF6EA1B7EBF}" srcOrd="1" destOrd="0" presId="urn:microsoft.com/office/officeart/2005/8/layout/orgChart1"/>
    <dgm:cxn modelId="{8C2ADA29-15FE-4349-B135-A3C69D588990}" type="presParOf" srcId="{7D34B04A-44F0-47E6-BD5E-CBF6EA1B7EBF}" destId="{C7B1DEA4-E668-459D-894D-F83797E8D753}" srcOrd="0" destOrd="0" presId="urn:microsoft.com/office/officeart/2005/8/layout/orgChart1"/>
    <dgm:cxn modelId="{ABE651B6-239C-46C6-8B8D-3F7972A5905E}" type="presParOf" srcId="{C7B1DEA4-E668-459D-894D-F83797E8D753}" destId="{B0B2BE96-60A0-48C7-84FC-4723AF73814A}" srcOrd="0" destOrd="0" presId="urn:microsoft.com/office/officeart/2005/8/layout/orgChart1"/>
    <dgm:cxn modelId="{79CD91B6-7379-4389-B001-68253F25B47E}" type="presParOf" srcId="{C7B1DEA4-E668-459D-894D-F83797E8D753}" destId="{FDECDB5D-D45B-4577-8F15-F0B58C317648}" srcOrd="1" destOrd="0" presId="urn:microsoft.com/office/officeart/2005/8/layout/orgChart1"/>
    <dgm:cxn modelId="{4918ABBE-6F20-46BB-A568-E707E7284CE7}" type="presParOf" srcId="{7D34B04A-44F0-47E6-BD5E-CBF6EA1B7EBF}" destId="{137BF1E9-2184-43D4-B1D0-4D1980B81BDE}" srcOrd="1" destOrd="0" presId="urn:microsoft.com/office/officeart/2005/8/layout/orgChart1"/>
    <dgm:cxn modelId="{4A945BC3-4897-4A57-BE55-52E357CADAE1}" type="presParOf" srcId="{137BF1E9-2184-43D4-B1D0-4D1980B81BDE}" destId="{609C7CB5-DD75-4FD3-8ECD-827D1C93BF0A}" srcOrd="0" destOrd="0" presId="urn:microsoft.com/office/officeart/2005/8/layout/orgChart1"/>
    <dgm:cxn modelId="{0594A106-BC4B-457F-A8F3-E9E735D72EE9}" type="presParOf" srcId="{137BF1E9-2184-43D4-B1D0-4D1980B81BDE}" destId="{B115B546-1F56-4DF1-8331-9B49818FE7AC}" srcOrd="1" destOrd="0" presId="urn:microsoft.com/office/officeart/2005/8/layout/orgChart1"/>
    <dgm:cxn modelId="{74876673-026C-4C60-BC57-05681A6FB9A0}" type="presParOf" srcId="{B115B546-1F56-4DF1-8331-9B49818FE7AC}" destId="{1EFE544E-C03C-492C-B727-2579BE5B2FA4}" srcOrd="0" destOrd="0" presId="urn:microsoft.com/office/officeart/2005/8/layout/orgChart1"/>
    <dgm:cxn modelId="{0268F7B2-4251-4671-990F-0DC4CD956F5D}" type="presParOf" srcId="{1EFE544E-C03C-492C-B727-2579BE5B2FA4}" destId="{E03B3577-05C1-42F3-9CBC-24C93EA8BB65}" srcOrd="0" destOrd="0" presId="urn:microsoft.com/office/officeart/2005/8/layout/orgChart1"/>
    <dgm:cxn modelId="{E9740230-63C7-4A62-8BCE-F575CC801D7E}" type="presParOf" srcId="{1EFE544E-C03C-492C-B727-2579BE5B2FA4}" destId="{5D2593F7-B30A-4DEF-9A58-B8B53F9EB362}" srcOrd="1" destOrd="0" presId="urn:microsoft.com/office/officeart/2005/8/layout/orgChart1"/>
    <dgm:cxn modelId="{CC0CCDBB-4DB2-4AA0-AEDA-39AFA2B39CF2}" type="presParOf" srcId="{B115B546-1F56-4DF1-8331-9B49818FE7AC}" destId="{325625A8-A6C1-46E2-B517-5713F5F51280}" srcOrd="1" destOrd="0" presId="urn:microsoft.com/office/officeart/2005/8/layout/orgChart1"/>
    <dgm:cxn modelId="{3971D79A-8044-4F1E-9BAE-D6EF2D747454}" type="presParOf" srcId="{B115B546-1F56-4DF1-8331-9B49818FE7AC}" destId="{81A59756-D9C4-43EA-B481-A67F92291677}" srcOrd="2" destOrd="0" presId="urn:microsoft.com/office/officeart/2005/8/layout/orgChart1"/>
    <dgm:cxn modelId="{C1DCA0CA-6AAF-4A8C-A6BD-40C23325ADE7}" type="presParOf" srcId="{137BF1E9-2184-43D4-B1D0-4D1980B81BDE}" destId="{AD32E5D1-4D2B-470E-8D09-0D03667B114B}" srcOrd="2" destOrd="0" presId="urn:microsoft.com/office/officeart/2005/8/layout/orgChart1"/>
    <dgm:cxn modelId="{5CFBBFAD-3BE4-457D-9897-0E349D4189D2}" type="presParOf" srcId="{137BF1E9-2184-43D4-B1D0-4D1980B81BDE}" destId="{649F72F8-AECF-4FD1-A2EA-2EEBB4179C4B}" srcOrd="3" destOrd="0" presId="urn:microsoft.com/office/officeart/2005/8/layout/orgChart1"/>
    <dgm:cxn modelId="{4DAC0B2C-AA03-403D-B20C-2D98E85B9B87}" type="presParOf" srcId="{649F72F8-AECF-4FD1-A2EA-2EEBB4179C4B}" destId="{2B9817FC-2EDE-40F5-B1B6-905ADF2F62A8}" srcOrd="0" destOrd="0" presId="urn:microsoft.com/office/officeart/2005/8/layout/orgChart1"/>
    <dgm:cxn modelId="{04B74535-4EA7-453F-BF6B-BAD74052FAF2}" type="presParOf" srcId="{2B9817FC-2EDE-40F5-B1B6-905ADF2F62A8}" destId="{819A0B84-98AF-4777-B1FF-AD80B93E38AD}" srcOrd="0" destOrd="0" presId="urn:microsoft.com/office/officeart/2005/8/layout/orgChart1"/>
    <dgm:cxn modelId="{5313CB0E-B486-4E89-B5A1-B7682DD3D49E}" type="presParOf" srcId="{2B9817FC-2EDE-40F5-B1B6-905ADF2F62A8}" destId="{40D305D3-AE23-4E66-9450-446EF3C2AE43}" srcOrd="1" destOrd="0" presId="urn:microsoft.com/office/officeart/2005/8/layout/orgChart1"/>
    <dgm:cxn modelId="{BE23BD39-3CAC-4A7A-8A05-8825FB43119D}" type="presParOf" srcId="{649F72F8-AECF-4FD1-A2EA-2EEBB4179C4B}" destId="{BA813FEE-C1E6-44D9-8E5A-9FBAFB88D505}" srcOrd="1" destOrd="0" presId="urn:microsoft.com/office/officeart/2005/8/layout/orgChart1"/>
    <dgm:cxn modelId="{9E8618EB-04D9-4114-AC0B-839CBC1385F0}" type="presParOf" srcId="{649F72F8-AECF-4FD1-A2EA-2EEBB4179C4B}" destId="{3CC4EF59-E3CF-468B-AB27-D79FF1D3F7D2}" srcOrd="2" destOrd="0" presId="urn:microsoft.com/office/officeart/2005/8/layout/orgChart1"/>
    <dgm:cxn modelId="{07DE80BC-068D-4BDD-ACC9-E30B41470E4E}" type="presParOf" srcId="{7D34B04A-44F0-47E6-BD5E-CBF6EA1B7EBF}" destId="{0EDB7B46-F53F-42E4-9832-282936128648}" srcOrd="2" destOrd="0" presId="urn:microsoft.com/office/officeart/2005/8/layout/orgChart1"/>
    <dgm:cxn modelId="{3033F9C2-E871-426B-A914-027A1DAF551D}" type="presParOf" srcId="{980027C8-0478-47A0-BE4F-B3E5622A7D5B}" destId="{316B4E76-4E93-42E1-AFF2-EE4B5C98FBBE}" srcOrd="2" destOrd="0" presId="urn:microsoft.com/office/officeart/2005/8/layout/orgChart1"/>
    <dgm:cxn modelId="{9BB8035A-8046-4C8D-8DAE-1EADA4F8E1BC}" type="presParOf" srcId="{980027C8-0478-47A0-BE4F-B3E5622A7D5B}" destId="{8BA98DE0-AFA7-456C-8F2E-D4AE12345AD5}" srcOrd="3" destOrd="0" presId="urn:microsoft.com/office/officeart/2005/8/layout/orgChart1"/>
    <dgm:cxn modelId="{AE1E93B2-0D75-4C22-BDEE-824773363586}" type="presParOf" srcId="{8BA98DE0-AFA7-456C-8F2E-D4AE12345AD5}" destId="{20884B4B-5A91-483F-96C2-F6E5DF2ECC91}" srcOrd="0" destOrd="0" presId="urn:microsoft.com/office/officeart/2005/8/layout/orgChart1"/>
    <dgm:cxn modelId="{4956DC70-09F9-4962-A1D0-01FCC5E4C40A}" type="presParOf" srcId="{20884B4B-5A91-483F-96C2-F6E5DF2ECC91}" destId="{4F90BCF2-6C7F-4A6C-B960-EF9155EE0A23}" srcOrd="0" destOrd="0" presId="urn:microsoft.com/office/officeart/2005/8/layout/orgChart1"/>
    <dgm:cxn modelId="{65A8E714-F0F2-4302-9683-6A37D33E6B84}" type="presParOf" srcId="{20884B4B-5A91-483F-96C2-F6E5DF2ECC91}" destId="{8B303C2D-D260-455B-8189-4DBBD2BF4268}" srcOrd="1" destOrd="0" presId="urn:microsoft.com/office/officeart/2005/8/layout/orgChart1"/>
    <dgm:cxn modelId="{681CA7AD-5697-41E5-933D-892BAE12DF26}" type="presParOf" srcId="{8BA98DE0-AFA7-456C-8F2E-D4AE12345AD5}" destId="{0BC3C31B-2C9E-4261-8B83-A0F9768080BF}" srcOrd="1" destOrd="0" presId="urn:microsoft.com/office/officeart/2005/8/layout/orgChart1"/>
    <dgm:cxn modelId="{47A40C11-0498-4B1F-9CD3-9CF36AB6234F}" type="presParOf" srcId="{0BC3C31B-2C9E-4261-8B83-A0F9768080BF}" destId="{31760A25-0D3F-4A70-B635-3544267E9209}" srcOrd="0" destOrd="0" presId="urn:microsoft.com/office/officeart/2005/8/layout/orgChart1"/>
    <dgm:cxn modelId="{147D81DE-F46B-4888-B1D7-551BF9F078A6}" type="presParOf" srcId="{0BC3C31B-2C9E-4261-8B83-A0F9768080BF}" destId="{61A4115C-B7A2-4044-8221-43150C4AC02D}" srcOrd="1" destOrd="0" presId="urn:microsoft.com/office/officeart/2005/8/layout/orgChart1"/>
    <dgm:cxn modelId="{7EB7DB70-23D8-431E-A378-97C4D5261FA0}" type="presParOf" srcId="{61A4115C-B7A2-4044-8221-43150C4AC02D}" destId="{5F0C9298-9C74-47C0-86D9-43DD4BD478B8}" srcOrd="0" destOrd="0" presId="urn:microsoft.com/office/officeart/2005/8/layout/orgChart1"/>
    <dgm:cxn modelId="{8F7C0884-A42A-4FF1-A819-DE31CEB70A83}" type="presParOf" srcId="{5F0C9298-9C74-47C0-86D9-43DD4BD478B8}" destId="{8E92EE0E-361A-4D72-91FE-F8E047A84273}" srcOrd="0" destOrd="0" presId="urn:microsoft.com/office/officeart/2005/8/layout/orgChart1"/>
    <dgm:cxn modelId="{3E188012-83F8-439B-A845-3107CBF742D1}" type="presParOf" srcId="{5F0C9298-9C74-47C0-86D9-43DD4BD478B8}" destId="{80ACBC14-FC25-42FA-9CC2-C4AFA8D38F4E}" srcOrd="1" destOrd="0" presId="urn:microsoft.com/office/officeart/2005/8/layout/orgChart1"/>
    <dgm:cxn modelId="{6C29EE8C-5BB0-4D8C-BE0D-DEA1A6E19596}" type="presParOf" srcId="{61A4115C-B7A2-4044-8221-43150C4AC02D}" destId="{DAC85CCE-56CB-4B70-A123-6478AC4D5A01}" srcOrd="1" destOrd="0" presId="urn:microsoft.com/office/officeart/2005/8/layout/orgChart1"/>
    <dgm:cxn modelId="{75C40C63-144A-446E-ABB8-F95FF5B4510A}" type="presParOf" srcId="{61A4115C-B7A2-4044-8221-43150C4AC02D}" destId="{BB76EBC4-5ABD-4170-8448-8E969BDC8995}" srcOrd="2" destOrd="0" presId="urn:microsoft.com/office/officeart/2005/8/layout/orgChart1"/>
    <dgm:cxn modelId="{2E3CB6A0-C1A8-44DF-83C8-88C581DCA41E}" type="presParOf" srcId="{0BC3C31B-2C9E-4261-8B83-A0F9768080BF}" destId="{7A418FC4-69C0-46EA-B335-85B7229B4CAC}" srcOrd="2" destOrd="0" presId="urn:microsoft.com/office/officeart/2005/8/layout/orgChart1"/>
    <dgm:cxn modelId="{04F4B0F3-6F5D-430A-8527-38AF97707EA6}" type="presParOf" srcId="{0BC3C31B-2C9E-4261-8B83-A0F9768080BF}" destId="{F262E213-BAE5-4F6B-ADED-492F1087805C}" srcOrd="3" destOrd="0" presId="urn:microsoft.com/office/officeart/2005/8/layout/orgChart1"/>
    <dgm:cxn modelId="{EEEB502E-07C4-4948-B5D2-690F3B6786FF}" type="presParOf" srcId="{F262E213-BAE5-4F6B-ADED-492F1087805C}" destId="{9E930AF2-0552-4C93-A69C-B03C9F2AE3F0}" srcOrd="0" destOrd="0" presId="urn:microsoft.com/office/officeart/2005/8/layout/orgChart1"/>
    <dgm:cxn modelId="{FB2EEBCF-5591-4886-9DE2-22AF0631C60F}" type="presParOf" srcId="{9E930AF2-0552-4C93-A69C-B03C9F2AE3F0}" destId="{CB9E3867-74E8-48E5-B3B9-C478E5B46609}" srcOrd="0" destOrd="0" presId="urn:microsoft.com/office/officeart/2005/8/layout/orgChart1"/>
    <dgm:cxn modelId="{CE171306-B65A-4699-B124-A94E488A4146}" type="presParOf" srcId="{9E930AF2-0552-4C93-A69C-B03C9F2AE3F0}" destId="{90169281-00CD-4948-B57D-E24D52EEBD50}" srcOrd="1" destOrd="0" presId="urn:microsoft.com/office/officeart/2005/8/layout/orgChart1"/>
    <dgm:cxn modelId="{17C2F691-80EF-4BC1-B880-7E45D0BA4E70}" type="presParOf" srcId="{F262E213-BAE5-4F6B-ADED-492F1087805C}" destId="{E2663E3F-B1A7-4986-903D-207A4124FAA9}" srcOrd="1" destOrd="0" presId="urn:microsoft.com/office/officeart/2005/8/layout/orgChart1"/>
    <dgm:cxn modelId="{003008AB-87F1-4727-B205-39F70EF0434D}" type="presParOf" srcId="{F262E213-BAE5-4F6B-ADED-492F1087805C}" destId="{A36A9FFD-6992-4193-978E-A30A9C3DB3C4}" srcOrd="2" destOrd="0" presId="urn:microsoft.com/office/officeart/2005/8/layout/orgChart1"/>
    <dgm:cxn modelId="{534DCA85-4A36-40F4-A42C-E9DE9466D5A8}" type="presParOf" srcId="{0BC3C31B-2C9E-4261-8B83-A0F9768080BF}" destId="{14C6EBDA-2069-4B8A-9E9B-0D45514D13E0}" srcOrd="4" destOrd="0" presId="urn:microsoft.com/office/officeart/2005/8/layout/orgChart1"/>
    <dgm:cxn modelId="{7FFF05FF-56F2-4E6C-B4DD-6D06579478D0}" type="presParOf" srcId="{0BC3C31B-2C9E-4261-8B83-A0F9768080BF}" destId="{497FC15B-153B-4130-8365-5B20C0B5EB85}" srcOrd="5" destOrd="0" presId="urn:microsoft.com/office/officeart/2005/8/layout/orgChart1"/>
    <dgm:cxn modelId="{3EFC4E06-7FD8-4B98-BBB2-DBFB84D00F4C}" type="presParOf" srcId="{497FC15B-153B-4130-8365-5B20C0B5EB85}" destId="{997D73AB-AD08-41D1-B43E-53ADF54361A3}" srcOrd="0" destOrd="0" presId="urn:microsoft.com/office/officeart/2005/8/layout/orgChart1"/>
    <dgm:cxn modelId="{43915F56-A21A-4015-B662-DF06856C188C}" type="presParOf" srcId="{997D73AB-AD08-41D1-B43E-53ADF54361A3}" destId="{A2A5CB50-89DB-4E85-87D7-BC164DE3804D}" srcOrd="0" destOrd="0" presId="urn:microsoft.com/office/officeart/2005/8/layout/orgChart1"/>
    <dgm:cxn modelId="{2B4CA4D6-F1AD-4130-9FF2-E62E3E1FF188}" type="presParOf" srcId="{997D73AB-AD08-41D1-B43E-53ADF54361A3}" destId="{66E06900-C2CD-418E-B25D-30167AC63B5D}" srcOrd="1" destOrd="0" presId="urn:microsoft.com/office/officeart/2005/8/layout/orgChart1"/>
    <dgm:cxn modelId="{4634ED10-1118-4845-ABDC-F223497AEEB8}" type="presParOf" srcId="{497FC15B-153B-4130-8365-5B20C0B5EB85}" destId="{10E646FB-3ED3-4305-829A-8CD1E09859EA}" srcOrd="1" destOrd="0" presId="urn:microsoft.com/office/officeart/2005/8/layout/orgChart1"/>
    <dgm:cxn modelId="{6A4F881B-D952-4D53-9600-2228A9E55B07}" type="presParOf" srcId="{497FC15B-153B-4130-8365-5B20C0B5EB85}" destId="{86C72FFE-6979-40AA-9BEC-7DCF1F13E8C8}" srcOrd="2" destOrd="0" presId="urn:microsoft.com/office/officeart/2005/8/layout/orgChart1"/>
    <dgm:cxn modelId="{19065FF7-615D-41D1-8E99-CD704195BD42}" type="presParOf" srcId="{8BA98DE0-AFA7-456C-8F2E-D4AE12345AD5}" destId="{D0179055-4B24-4C35-B074-60213E87E0E3}" srcOrd="2" destOrd="0" presId="urn:microsoft.com/office/officeart/2005/8/layout/orgChart1"/>
    <dgm:cxn modelId="{C5020818-5EFB-4AE2-9354-EA770B0CC52C}" type="presParOf" srcId="{88FCD580-94FD-4C34-B701-19B7745D90A5}" destId="{DBDD57C7-57A2-42E2-B61A-EFF699A83438}"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031DAD4-69FD-42E4-818C-7AAFED58E36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61850E55-ADD2-4411-8D73-2BD50B642847}">
      <dgm:prSet phldrT="[Text]"/>
      <dgm:spPr/>
      <dgm:t>
        <a:bodyPr/>
        <a:lstStyle/>
        <a:p>
          <a:r>
            <a:rPr lang="en-US" dirty="0" err="1" smtClean="0"/>
            <a:t>IMovable</a:t>
          </a:r>
          <a:endParaRPr lang="en-US" dirty="0"/>
        </a:p>
      </dgm:t>
    </dgm:pt>
    <dgm:pt modelId="{077C90AE-5D62-49C3-B889-4DD360CD71C8}" type="parTrans" cxnId="{6B7115E3-0C75-400B-B60C-6851AF68CA74}">
      <dgm:prSet/>
      <dgm:spPr/>
      <dgm:t>
        <a:bodyPr/>
        <a:lstStyle/>
        <a:p>
          <a:endParaRPr lang="en-US"/>
        </a:p>
      </dgm:t>
    </dgm:pt>
    <dgm:pt modelId="{DBA72C9B-8E93-4148-8EC1-E6025B9EFC1B}" type="sibTrans" cxnId="{6B7115E3-0C75-400B-B60C-6851AF68CA74}">
      <dgm:prSet/>
      <dgm:spPr/>
      <dgm:t>
        <a:bodyPr/>
        <a:lstStyle/>
        <a:p>
          <a:endParaRPr lang="en-US"/>
        </a:p>
      </dgm:t>
    </dgm:pt>
    <dgm:pt modelId="{25CCFC31-0945-4996-A682-C538438BB52B}">
      <dgm:prSet phldrT="[Text]"/>
      <dgm:spPr/>
      <dgm:t>
        <a:bodyPr/>
        <a:lstStyle/>
        <a:p>
          <a:r>
            <a:rPr lang="en-US" dirty="0" smtClean="0"/>
            <a:t>Obstacle</a:t>
          </a:r>
          <a:endParaRPr lang="en-US" dirty="0"/>
        </a:p>
      </dgm:t>
    </dgm:pt>
    <dgm:pt modelId="{721A7D10-D8BA-4B20-88C6-4F8A95EA434A}" type="parTrans" cxnId="{5E9EC71E-6877-46A7-A136-E0327BE67095}">
      <dgm:prSet/>
      <dgm:spPr/>
      <dgm:t>
        <a:bodyPr/>
        <a:lstStyle/>
        <a:p>
          <a:endParaRPr lang="en-US"/>
        </a:p>
      </dgm:t>
    </dgm:pt>
    <dgm:pt modelId="{2CD2FF45-A0AB-448E-8ECF-0D507EA295C7}" type="sibTrans" cxnId="{5E9EC71E-6877-46A7-A136-E0327BE67095}">
      <dgm:prSet/>
      <dgm:spPr/>
      <dgm:t>
        <a:bodyPr/>
        <a:lstStyle/>
        <a:p>
          <a:endParaRPr lang="en-US"/>
        </a:p>
      </dgm:t>
    </dgm:pt>
    <dgm:pt modelId="{06E45860-05CF-46F3-A727-7164BE32B0B0}">
      <dgm:prSet phldrT="[Text]"/>
      <dgm:spPr/>
      <dgm:t>
        <a:bodyPr/>
        <a:lstStyle/>
        <a:p>
          <a:r>
            <a:rPr lang="en-US" dirty="0" err="1" smtClean="0"/>
            <a:t>IObstacle</a:t>
          </a:r>
          <a:endParaRPr lang="en-US" dirty="0"/>
        </a:p>
      </dgm:t>
    </dgm:pt>
    <dgm:pt modelId="{D7A889F8-9FB0-4E20-AA68-9809E405F7C2}" type="parTrans" cxnId="{757A661C-C725-446B-9F41-CA0F99005F85}">
      <dgm:prSet/>
      <dgm:spPr/>
      <dgm:t>
        <a:bodyPr/>
        <a:lstStyle/>
        <a:p>
          <a:endParaRPr lang="en-US"/>
        </a:p>
      </dgm:t>
    </dgm:pt>
    <dgm:pt modelId="{F47B8104-47ED-4F99-BFBD-A38F0FF2E90E}" type="sibTrans" cxnId="{757A661C-C725-446B-9F41-CA0F99005F85}">
      <dgm:prSet/>
      <dgm:spPr/>
      <dgm:t>
        <a:bodyPr/>
        <a:lstStyle/>
        <a:p>
          <a:endParaRPr lang="en-US"/>
        </a:p>
      </dgm:t>
    </dgm:pt>
    <dgm:pt modelId="{A533C321-EF49-41BD-9F7F-1D00F5F2A1E4}">
      <dgm:prSet phldrT="[Text]"/>
      <dgm:spPr/>
      <dgm:t>
        <a:bodyPr/>
        <a:lstStyle/>
        <a:p>
          <a:r>
            <a:rPr lang="en-US" dirty="0" smtClean="0"/>
            <a:t>Movable</a:t>
          </a:r>
          <a:endParaRPr lang="en-US" dirty="0"/>
        </a:p>
      </dgm:t>
    </dgm:pt>
    <dgm:pt modelId="{98E3C199-DE89-4B97-B4FD-98E87F8F53E2}" type="parTrans" cxnId="{D7A2F854-759B-4775-88D3-36329190F55A}">
      <dgm:prSet/>
      <dgm:spPr/>
      <dgm:t>
        <a:bodyPr/>
        <a:lstStyle/>
        <a:p>
          <a:endParaRPr lang="en-US"/>
        </a:p>
      </dgm:t>
    </dgm:pt>
    <dgm:pt modelId="{32685EC0-8667-403C-8EE4-5BD8F798C64F}" type="sibTrans" cxnId="{D7A2F854-759B-4775-88D3-36329190F55A}">
      <dgm:prSet/>
      <dgm:spPr/>
      <dgm:t>
        <a:bodyPr/>
        <a:lstStyle/>
        <a:p>
          <a:endParaRPr lang="en-US"/>
        </a:p>
      </dgm:t>
    </dgm:pt>
    <dgm:pt modelId="{2060FE01-4AE3-40CD-8B3D-22D6BFF72F86}">
      <dgm:prSet phldrT="[Text]"/>
      <dgm:spPr/>
      <dgm:t>
        <a:bodyPr/>
        <a:lstStyle/>
        <a:p>
          <a:r>
            <a:rPr lang="en-US" dirty="0" smtClean="0"/>
            <a:t>Rover</a:t>
          </a:r>
          <a:endParaRPr lang="en-US" dirty="0"/>
        </a:p>
      </dgm:t>
    </dgm:pt>
    <dgm:pt modelId="{A10DCA29-F747-46CF-A710-1A52868B6D65}" type="parTrans" cxnId="{11D29EEF-DBF4-4CCF-9B31-DC54694AF72B}">
      <dgm:prSet/>
      <dgm:spPr/>
      <dgm:t>
        <a:bodyPr/>
        <a:lstStyle/>
        <a:p>
          <a:endParaRPr lang="en-US"/>
        </a:p>
      </dgm:t>
    </dgm:pt>
    <dgm:pt modelId="{9C622940-FCC3-463A-B36A-E3FB06612FCB}" type="sibTrans" cxnId="{11D29EEF-DBF4-4CCF-9B31-DC54694AF72B}">
      <dgm:prSet/>
      <dgm:spPr/>
      <dgm:t>
        <a:bodyPr/>
        <a:lstStyle/>
        <a:p>
          <a:endParaRPr lang="en-US"/>
        </a:p>
      </dgm:t>
    </dgm:pt>
    <dgm:pt modelId="{B6D214D7-9050-4F9C-B4A0-7652862082EA}">
      <dgm:prSet phldrT="[Text]"/>
      <dgm:spPr/>
      <dgm:t>
        <a:bodyPr/>
        <a:lstStyle/>
        <a:p>
          <a:r>
            <a:rPr lang="en-US" dirty="0" smtClean="0"/>
            <a:t>Alien</a:t>
          </a:r>
          <a:endParaRPr lang="en-US" dirty="0"/>
        </a:p>
      </dgm:t>
    </dgm:pt>
    <dgm:pt modelId="{A9B56752-6C68-4B30-93DC-1D12F661B939}" type="parTrans" cxnId="{4EC9B993-8D6F-4ED4-9DBA-3F95349CC251}">
      <dgm:prSet/>
      <dgm:spPr/>
      <dgm:t>
        <a:bodyPr/>
        <a:lstStyle/>
        <a:p>
          <a:endParaRPr lang="en-US"/>
        </a:p>
      </dgm:t>
    </dgm:pt>
    <dgm:pt modelId="{58D2C5A1-501D-40EF-B11C-D06FD7BC7B17}" type="sibTrans" cxnId="{4EC9B993-8D6F-4ED4-9DBA-3F95349CC251}">
      <dgm:prSet/>
      <dgm:spPr/>
      <dgm:t>
        <a:bodyPr/>
        <a:lstStyle/>
        <a:p>
          <a:endParaRPr lang="en-US"/>
        </a:p>
      </dgm:t>
    </dgm:pt>
    <dgm:pt modelId="{9899BACF-FA62-42D8-914E-5580201D3E6E}">
      <dgm:prSet phldrT="[Text]"/>
      <dgm:spPr/>
      <dgm:t>
        <a:bodyPr/>
        <a:lstStyle/>
        <a:p>
          <a:r>
            <a:rPr lang="en-US" dirty="0" smtClean="0"/>
            <a:t>Crater</a:t>
          </a:r>
          <a:endParaRPr lang="en-US" dirty="0"/>
        </a:p>
      </dgm:t>
    </dgm:pt>
    <dgm:pt modelId="{672D74CB-D4CF-412E-86A4-ACA4A5BB2009}" type="parTrans" cxnId="{7E90395A-E1A6-4DED-ABB7-04577D0E9E26}">
      <dgm:prSet/>
      <dgm:spPr/>
      <dgm:t>
        <a:bodyPr/>
        <a:lstStyle/>
        <a:p>
          <a:endParaRPr lang="en-US"/>
        </a:p>
      </dgm:t>
    </dgm:pt>
    <dgm:pt modelId="{870E950A-3FA6-4C00-A304-62F9F7551BD9}" type="sibTrans" cxnId="{7E90395A-E1A6-4DED-ABB7-04577D0E9E26}">
      <dgm:prSet/>
      <dgm:spPr/>
      <dgm:t>
        <a:bodyPr/>
        <a:lstStyle/>
        <a:p>
          <a:endParaRPr lang="en-US"/>
        </a:p>
      </dgm:t>
    </dgm:pt>
    <dgm:pt modelId="{E11CD33F-4678-4909-AF34-0F435EBD7D9F}" type="pres">
      <dgm:prSet presAssocID="{B031DAD4-69FD-42E4-818C-7AAFED58E368}" presName="hierChild1" presStyleCnt="0">
        <dgm:presLayoutVars>
          <dgm:orgChart val="1"/>
          <dgm:chPref val="1"/>
          <dgm:dir/>
          <dgm:animOne val="branch"/>
          <dgm:animLvl val="lvl"/>
          <dgm:resizeHandles/>
        </dgm:presLayoutVars>
      </dgm:prSet>
      <dgm:spPr/>
      <dgm:t>
        <a:bodyPr/>
        <a:lstStyle/>
        <a:p>
          <a:endParaRPr lang="en-US"/>
        </a:p>
      </dgm:t>
    </dgm:pt>
    <dgm:pt modelId="{BEDB1216-5CBF-4419-BB87-57381499A871}" type="pres">
      <dgm:prSet presAssocID="{61850E55-ADD2-4411-8D73-2BD50B642847}" presName="hierRoot1" presStyleCnt="0">
        <dgm:presLayoutVars>
          <dgm:hierBranch val="init"/>
        </dgm:presLayoutVars>
      </dgm:prSet>
      <dgm:spPr/>
    </dgm:pt>
    <dgm:pt modelId="{9940A452-040D-4F0F-B392-842C7EFC645C}" type="pres">
      <dgm:prSet presAssocID="{61850E55-ADD2-4411-8D73-2BD50B642847}" presName="rootComposite1" presStyleCnt="0"/>
      <dgm:spPr/>
    </dgm:pt>
    <dgm:pt modelId="{668C4EE9-2EBA-48C7-9832-0FA2683C1ABF}" type="pres">
      <dgm:prSet presAssocID="{61850E55-ADD2-4411-8D73-2BD50B642847}" presName="rootText1" presStyleLbl="node0" presStyleIdx="0" presStyleCnt="2">
        <dgm:presLayoutVars>
          <dgm:chPref val="3"/>
        </dgm:presLayoutVars>
      </dgm:prSet>
      <dgm:spPr/>
      <dgm:t>
        <a:bodyPr/>
        <a:lstStyle/>
        <a:p>
          <a:endParaRPr lang="en-US"/>
        </a:p>
      </dgm:t>
    </dgm:pt>
    <dgm:pt modelId="{2358048C-E1D5-4FC4-8FDB-2E2E2CAA73CD}" type="pres">
      <dgm:prSet presAssocID="{61850E55-ADD2-4411-8D73-2BD50B642847}" presName="rootConnector1" presStyleLbl="node1" presStyleIdx="0" presStyleCnt="0"/>
      <dgm:spPr/>
      <dgm:t>
        <a:bodyPr/>
        <a:lstStyle/>
        <a:p>
          <a:endParaRPr lang="en-US"/>
        </a:p>
      </dgm:t>
    </dgm:pt>
    <dgm:pt modelId="{129E52AC-EF27-426D-B6AA-A5DF516924E3}" type="pres">
      <dgm:prSet presAssocID="{61850E55-ADD2-4411-8D73-2BD50B642847}" presName="hierChild2" presStyleCnt="0"/>
      <dgm:spPr/>
    </dgm:pt>
    <dgm:pt modelId="{D8D9287B-F5B8-437E-A4A4-6CDD247DAEAE}" type="pres">
      <dgm:prSet presAssocID="{98E3C199-DE89-4B97-B4FD-98E87F8F53E2}" presName="Name37" presStyleLbl="parChTrans1D2" presStyleIdx="0" presStyleCnt="2"/>
      <dgm:spPr/>
      <dgm:t>
        <a:bodyPr/>
        <a:lstStyle/>
        <a:p>
          <a:endParaRPr lang="en-US"/>
        </a:p>
      </dgm:t>
    </dgm:pt>
    <dgm:pt modelId="{3502F75C-1DA9-4B4D-8E5A-CAD7A782D1C7}" type="pres">
      <dgm:prSet presAssocID="{A533C321-EF49-41BD-9F7F-1D00F5F2A1E4}" presName="hierRoot2" presStyleCnt="0">
        <dgm:presLayoutVars>
          <dgm:hierBranch/>
        </dgm:presLayoutVars>
      </dgm:prSet>
      <dgm:spPr/>
    </dgm:pt>
    <dgm:pt modelId="{C9BAE898-711F-4F97-B635-ABAB7BC8C284}" type="pres">
      <dgm:prSet presAssocID="{A533C321-EF49-41BD-9F7F-1D00F5F2A1E4}" presName="rootComposite" presStyleCnt="0"/>
      <dgm:spPr/>
    </dgm:pt>
    <dgm:pt modelId="{152AA4C6-13C9-46E5-A1C4-470A8E17A32E}" type="pres">
      <dgm:prSet presAssocID="{A533C321-EF49-41BD-9F7F-1D00F5F2A1E4}" presName="rootText" presStyleLbl="node2" presStyleIdx="0" presStyleCnt="2">
        <dgm:presLayoutVars>
          <dgm:chPref val="3"/>
        </dgm:presLayoutVars>
      </dgm:prSet>
      <dgm:spPr/>
      <dgm:t>
        <a:bodyPr/>
        <a:lstStyle/>
        <a:p>
          <a:endParaRPr lang="en-US"/>
        </a:p>
      </dgm:t>
    </dgm:pt>
    <dgm:pt modelId="{7CACBE22-A735-4BF9-9A12-AD1ED80D8EAE}" type="pres">
      <dgm:prSet presAssocID="{A533C321-EF49-41BD-9F7F-1D00F5F2A1E4}" presName="rootConnector" presStyleLbl="node2" presStyleIdx="0" presStyleCnt="2"/>
      <dgm:spPr/>
      <dgm:t>
        <a:bodyPr/>
        <a:lstStyle/>
        <a:p>
          <a:endParaRPr lang="en-US"/>
        </a:p>
      </dgm:t>
    </dgm:pt>
    <dgm:pt modelId="{A1015F7E-AEFA-48B3-B2A0-9DCA21DE02BC}" type="pres">
      <dgm:prSet presAssocID="{A533C321-EF49-41BD-9F7F-1D00F5F2A1E4}" presName="hierChild4" presStyleCnt="0"/>
      <dgm:spPr/>
    </dgm:pt>
    <dgm:pt modelId="{E9139A74-ED12-4EA0-B399-C7E2284DA0EF}" type="pres">
      <dgm:prSet presAssocID="{A10DCA29-F747-46CF-A710-1A52868B6D65}" presName="Name35" presStyleLbl="parChTrans1D3" presStyleIdx="0" presStyleCnt="3"/>
      <dgm:spPr/>
      <dgm:t>
        <a:bodyPr/>
        <a:lstStyle/>
        <a:p>
          <a:endParaRPr lang="en-US"/>
        </a:p>
      </dgm:t>
    </dgm:pt>
    <dgm:pt modelId="{38B7881C-0DAC-4345-84A0-E2DF1B96EC77}" type="pres">
      <dgm:prSet presAssocID="{2060FE01-4AE3-40CD-8B3D-22D6BFF72F86}" presName="hierRoot2" presStyleCnt="0">
        <dgm:presLayoutVars>
          <dgm:hierBranch val="init"/>
        </dgm:presLayoutVars>
      </dgm:prSet>
      <dgm:spPr/>
    </dgm:pt>
    <dgm:pt modelId="{1B8CB566-A86F-4FC6-B74C-6F3B1CE2E405}" type="pres">
      <dgm:prSet presAssocID="{2060FE01-4AE3-40CD-8B3D-22D6BFF72F86}" presName="rootComposite" presStyleCnt="0"/>
      <dgm:spPr/>
    </dgm:pt>
    <dgm:pt modelId="{943882F0-E497-44DA-92CD-E8CAA46A4553}" type="pres">
      <dgm:prSet presAssocID="{2060FE01-4AE3-40CD-8B3D-22D6BFF72F86}" presName="rootText" presStyleLbl="node3" presStyleIdx="0" presStyleCnt="3">
        <dgm:presLayoutVars>
          <dgm:chPref val="3"/>
        </dgm:presLayoutVars>
      </dgm:prSet>
      <dgm:spPr/>
      <dgm:t>
        <a:bodyPr/>
        <a:lstStyle/>
        <a:p>
          <a:endParaRPr lang="en-US"/>
        </a:p>
      </dgm:t>
    </dgm:pt>
    <dgm:pt modelId="{85CDDB2E-BA35-473D-AD81-A673775F16B9}" type="pres">
      <dgm:prSet presAssocID="{2060FE01-4AE3-40CD-8B3D-22D6BFF72F86}" presName="rootConnector" presStyleLbl="node3" presStyleIdx="0" presStyleCnt="3"/>
      <dgm:spPr/>
      <dgm:t>
        <a:bodyPr/>
        <a:lstStyle/>
        <a:p>
          <a:endParaRPr lang="en-US"/>
        </a:p>
      </dgm:t>
    </dgm:pt>
    <dgm:pt modelId="{CEC1EBC0-16A5-4D28-8AA4-16B4E9D000DD}" type="pres">
      <dgm:prSet presAssocID="{2060FE01-4AE3-40CD-8B3D-22D6BFF72F86}" presName="hierChild4" presStyleCnt="0"/>
      <dgm:spPr/>
    </dgm:pt>
    <dgm:pt modelId="{16FFB93D-E319-4561-BD82-7CAC9081B0F2}" type="pres">
      <dgm:prSet presAssocID="{2060FE01-4AE3-40CD-8B3D-22D6BFF72F86}" presName="hierChild5" presStyleCnt="0"/>
      <dgm:spPr/>
    </dgm:pt>
    <dgm:pt modelId="{D23F7A85-1910-48EB-A280-EBDEFC3B7DBA}" type="pres">
      <dgm:prSet presAssocID="{A9B56752-6C68-4B30-93DC-1D12F661B939}" presName="Name35" presStyleLbl="parChTrans1D3" presStyleIdx="1" presStyleCnt="3"/>
      <dgm:spPr/>
      <dgm:t>
        <a:bodyPr/>
        <a:lstStyle/>
        <a:p>
          <a:endParaRPr lang="en-US"/>
        </a:p>
      </dgm:t>
    </dgm:pt>
    <dgm:pt modelId="{C0477770-08C0-4F5D-B957-75987C2F6FDC}" type="pres">
      <dgm:prSet presAssocID="{B6D214D7-9050-4F9C-B4A0-7652862082EA}" presName="hierRoot2" presStyleCnt="0">
        <dgm:presLayoutVars>
          <dgm:hierBranch val="init"/>
        </dgm:presLayoutVars>
      </dgm:prSet>
      <dgm:spPr/>
    </dgm:pt>
    <dgm:pt modelId="{09857234-55BA-41DB-BADC-6B04462661B3}" type="pres">
      <dgm:prSet presAssocID="{B6D214D7-9050-4F9C-B4A0-7652862082EA}" presName="rootComposite" presStyleCnt="0"/>
      <dgm:spPr/>
    </dgm:pt>
    <dgm:pt modelId="{28A5AC14-A835-45DD-A04E-A6BC5F261C91}" type="pres">
      <dgm:prSet presAssocID="{B6D214D7-9050-4F9C-B4A0-7652862082EA}" presName="rootText" presStyleLbl="node3" presStyleIdx="1" presStyleCnt="3">
        <dgm:presLayoutVars>
          <dgm:chPref val="3"/>
        </dgm:presLayoutVars>
      </dgm:prSet>
      <dgm:spPr/>
      <dgm:t>
        <a:bodyPr/>
        <a:lstStyle/>
        <a:p>
          <a:endParaRPr lang="en-US"/>
        </a:p>
      </dgm:t>
    </dgm:pt>
    <dgm:pt modelId="{6F55ED64-F36D-4124-ACE2-BD8DD5F2957D}" type="pres">
      <dgm:prSet presAssocID="{B6D214D7-9050-4F9C-B4A0-7652862082EA}" presName="rootConnector" presStyleLbl="node3" presStyleIdx="1" presStyleCnt="3"/>
      <dgm:spPr/>
      <dgm:t>
        <a:bodyPr/>
        <a:lstStyle/>
        <a:p>
          <a:endParaRPr lang="en-US"/>
        </a:p>
      </dgm:t>
    </dgm:pt>
    <dgm:pt modelId="{EA5C451F-16B2-48CE-85E1-9693D0311AA1}" type="pres">
      <dgm:prSet presAssocID="{B6D214D7-9050-4F9C-B4A0-7652862082EA}" presName="hierChild4" presStyleCnt="0"/>
      <dgm:spPr/>
    </dgm:pt>
    <dgm:pt modelId="{17B0FC64-83B5-4D3B-8505-94E9B6C6546F}" type="pres">
      <dgm:prSet presAssocID="{B6D214D7-9050-4F9C-B4A0-7652862082EA}" presName="hierChild5" presStyleCnt="0"/>
      <dgm:spPr/>
    </dgm:pt>
    <dgm:pt modelId="{E5316554-D201-4200-91D7-D444621D532F}" type="pres">
      <dgm:prSet presAssocID="{A533C321-EF49-41BD-9F7F-1D00F5F2A1E4}" presName="hierChild5" presStyleCnt="0"/>
      <dgm:spPr/>
    </dgm:pt>
    <dgm:pt modelId="{6CCD333C-2643-46A5-AC8D-720ED8928891}" type="pres">
      <dgm:prSet presAssocID="{61850E55-ADD2-4411-8D73-2BD50B642847}" presName="hierChild3" presStyleCnt="0"/>
      <dgm:spPr/>
    </dgm:pt>
    <dgm:pt modelId="{4922B4DD-052B-42B2-BF16-1E5A0A362213}" type="pres">
      <dgm:prSet presAssocID="{06E45860-05CF-46F3-A727-7164BE32B0B0}" presName="hierRoot1" presStyleCnt="0">
        <dgm:presLayoutVars>
          <dgm:hierBranch val="init"/>
        </dgm:presLayoutVars>
      </dgm:prSet>
      <dgm:spPr/>
    </dgm:pt>
    <dgm:pt modelId="{9008799F-CE6A-4C41-BE46-20C0186E9704}" type="pres">
      <dgm:prSet presAssocID="{06E45860-05CF-46F3-A727-7164BE32B0B0}" presName="rootComposite1" presStyleCnt="0"/>
      <dgm:spPr/>
    </dgm:pt>
    <dgm:pt modelId="{0E9257AF-3A88-499B-B8B0-573519ED7D65}" type="pres">
      <dgm:prSet presAssocID="{06E45860-05CF-46F3-A727-7164BE32B0B0}" presName="rootText1" presStyleLbl="node0" presStyleIdx="1" presStyleCnt="2">
        <dgm:presLayoutVars>
          <dgm:chPref val="3"/>
        </dgm:presLayoutVars>
      </dgm:prSet>
      <dgm:spPr/>
      <dgm:t>
        <a:bodyPr/>
        <a:lstStyle/>
        <a:p>
          <a:endParaRPr lang="en-US"/>
        </a:p>
      </dgm:t>
    </dgm:pt>
    <dgm:pt modelId="{1AE15719-C6C1-4719-A4F7-3ABC58B54DDD}" type="pres">
      <dgm:prSet presAssocID="{06E45860-05CF-46F3-A727-7164BE32B0B0}" presName="rootConnector1" presStyleLbl="node1" presStyleIdx="0" presStyleCnt="0"/>
      <dgm:spPr/>
      <dgm:t>
        <a:bodyPr/>
        <a:lstStyle/>
        <a:p>
          <a:endParaRPr lang="en-US"/>
        </a:p>
      </dgm:t>
    </dgm:pt>
    <dgm:pt modelId="{E0AE0086-F603-4400-AD62-1943B0063E64}" type="pres">
      <dgm:prSet presAssocID="{06E45860-05CF-46F3-A727-7164BE32B0B0}" presName="hierChild2" presStyleCnt="0"/>
      <dgm:spPr/>
    </dgm:pt>
    <dgm:pt modelId="{B5176587-7DBE-47D0-971A-F5D95AD067F2}" type="pres">
      <dgm:prSet presAssocID="{721A7D10-D8BA-4B20-88C6-4F8A95EA434A}" presName="Name37" presStyleLbl="parChTrans1D2" presStyleIdx="1" presStyleCnt="2"/>
      <dgm:spPr/>
      <dgm:t>
        <a:bodyPr/>
        <a:lstStyle/>
        <a:p>
          <a:endParaRPr lang="en-US"/>
        </a:p>
      </dgm:t>
    </dgm:pt>
    <dgm:pt modelId="{2DD65EB7-A374-4643-B149-F8E63F2DD53E}" type="pres">
      <dgm:prSet presAssocID="{25CCFC31-0945-4996-A682-C538438BB52B}" presName="hierRoot2" presStyleCnt="0">
        <dgm:presLayoutVars>
          <dgm:hierBranch/>
        </dgm:presLayoutVars>
      </dgm:prSet>
      <dgm:spPr/>
    </dgm:pt>
    <dgm:pt modelId="{7952AF0D-EE15-496E-AA69-D497B05D541F}" type="pres">
      <dgm:prSet presAssocID="{25CCFC31-0945-4996-A682-C538438BB52B}" presName="rootComposite" presStyleCnt="0"/>
      <dgm:spPr/>
    </dgm:pt>
    <dgm:pt modelId="{3047195B-8642-45E2-81D6-495D82B88FCA}" type="pres">
      <dgm:prSet presAssocID="{25CCFC31-0945-4996-A682-C538438BB52B}" presName="rootText" presStyleLbl="node2" presStyleIdx="1" presStyleCnt="2">
        <dgm:presLayoutVars>
          <dgm:chPref val="3"/>
        </dgm:presLayoutVars>
      </dgm:prSet>
      <dgm:spPr/>
      <dgm:t>
        <a:bodyPr/>
        <a:lstStyle/>
        <a:p>
          <a:endParaRPr lang="en-US"/>
        </a:p>
      </dgm:t>
    </dgm:pt>
    <dgm:pt modelId="{ED4945D6-CAF2-4112-8000-3AE94495FA70}" type="pres">
      <dgm:prSet presAssocID="{25CCFC31-0945-4996-A682-C538438BB52B}" presName="rootConnector" presStyleLbl="node2" presStyleIdx="1" presStyleCnt="2"/>
      <dgm:spPr/>
      <dgm:t>
        <a:bodyPr/>
        <a:lstStyle/>
        <a:p>
          <a:endParaRPr lang="en-US"/>
        </a:p>
      </dgm:t>
    </dgm:pt>
    <dgm:pt modelId="{E0459DCD-4BCB-498A-8382-60CA98EC7121}" type="pres">
      <dgm:prSet presAssocID="{25CCFC31-0945-4996-A682-C538438BB52B}" presName="hierChild4" presStyleCnt="0"/>
      <dgm:spPr/>
    </dgm:pt>
    <dgm:pt modelId="{F3CBE63C-F79F-4C69-8BA7-C5F552EB9DBC}" type="pres">
      <dgm:prSet presAssocID="{672D74CB-D4CF-412E-86A4-ACA4A5BB2009}" presName="Name35" presStyleLbl="parChTrans1D3" presStyleIdx="2" presStyleCnt="3"/>
      <dgm:spPr/>
      <dgm:t>
        <a:bodyPr/>
        <a:lstStyle/>
        <a:p>
          <a:endParaRPr lang="en-US"/>
        </a:p>
      </dgm:t>
    </dgm:pt>
    <dgm:pt modelId="{4FB58A08-5000-4AE2-93A6-1A89396A76D6}" type="pres">
      <dgm:prSet presAssocID="{9899BACF-FA62-42D8-914E-5580201D3E6E}" presName="hierRoot2" presStyleCnt="0">
        <dgm:presLayoutVars>
          <dgm:hierBranch val="init"/>
        </dgm:presLayoutVars>
      </dgm:prSet>
      <dgm:spPr/>
    </dgm:pt>
    <dgm:pt modelId="{606E7403-EBF9-4B6D-A9F7-4B51B5BC42E5}" type="pres">
      <dgm:prSet presAssocID="{9899BACF-FA62-42D8-914E-5580201D3E6E}" presName="rootComposite" presStyleCnt="0"/>
      <dgm:spPr/>
    </dgm:pt>
    <dgm:pt modelId="{AF7D64D2-0691-4749-8216-78324B4770F6}" type="pres">
      <dgm:prSet presAssocID="{9899BACF-FA62-42D8-914E-5580201D3E6E}" presName="rootText" presStyleLbl="node3" presStyleIdx="2" presStyleCnt="3">
        <dgm:presLayoutVars>
          <dgm:chPref val="3"/>
        </dgm:presLayoutVars>
      </dgm:prSet>
      <dgm:spPr/>
      <dgm:t>
        <a:bodyPr/>
        <a:lstStyle/>
        <a:p>
          <a:endParaRPr lang="en-US"/>
        </a:p>
      </dgm:t>
    </dgm:pt>
    <dgm:pt modelId="{BA928F33-D58B-4FA3-A358-58030AA8438D}" type="pres">
      <dgm:prSet presAssocID="{9899BACF-FA62-42D8-914E-5580201D3E6E}" presName="rootConnector" presStyleLbl="node3" presStyleIdx="2" presStyleCnt="3"/>
      <dgm:spPr/>
      <dgm:t>
        <a:bodyPr/>
        <a:lstStyle/>
        <a:p>
          <a:endParaRPr lang="en-US"/>
        </a:p>
      </dgm:t>
    </dgm:pt>
    <dgm:pt modelId="{2846958F-FFF8-4037-B250-9D0F0CEE5667}" type="pres">
      <dgm:prSet presAssocID="{9899BACF-FA62-42D8-914E-5580201D3E6E}" presName="hierChild4" presStyleCnt="0"/>
      <dgm:spPr/>
    </dgm:pt>
    <dgm:pt modelId="{3034256D-5C60-4E93-B52B-0A3798B1F632}" type="pres">
      <dgm:prSet presAssocID="{9899BACF-FA62-42D8-914E-5580201D3E6E}" presName="hierChild5" presStyleCnt="0"/>
      <dgm:spPr/>
    </dgm:pt>
    <dgm:pt modelId="{D5055376-E189-4B80-99BA-27E6612F0C1A}" type="pres">
      <dgm:prSet presAssocID="{25CCFC31-0945-4996-A682-C538438BB52B}" presName="hierChild5" presStyleCnt="0"/>
      <dgm:spPr/>
    </dgm:pt>
    <dgm:pt modelId="{77654D95-9FC2-4006-9896-1E8DC8EA09C8}" type="pres">
      <dgm:prSet presAssocID="{06E45860-05CF-46F3-A727-7164BE32B0B0}" presName="hierChild3" presStyleCnt="0"/>
      <dgm:spPr/>
    </dgm:pt>
  </dgm:ptLst>
  <dgm:cxnLst>
    <dgm:cxn modelId="{7E90395A-E1A6-4DED-ABB7-04577D0E9E26}" srcId="{25CCFC31-0945-4996-A682-C538438BB52B}" destId="{9899BACF-FA62-42D8-914E-5580201D3E6E}" srcOrd="0" destOrd="0" parTransId="{672D74CB-D4CF-412E-86A4-ACA4A5BB2009}" sibTransId="{870E950A-3FA6-4C00-A304-62F9F7551BD9}"/>
    <dgm:cxn modelId="{78EDDB41-AEC0-4BA8-969D-B095A244A75C}" type="presOf" srcId="{B6D214D7-9050-4F9C-B4A0-7652862082EA}" destId="{6F55ED64-F36D-4124-ACE2-BD8DD5F2957D}" srcOrd="1" destOrd="0" presId="urn:microsoft.com/office/officeart/2005/8/layout/orgChart1"/>
    <dgm:cxn modelId="{B41E95DB-1755-41FD-8D54-6A629BAFCAC2}" type="presOf" srcId="{25CCFC31-0945-4996-A682-C538438BB52B}" destId="{3047195B-8642-45E2-81D6-495D82B88FCA}" srcOrd="0" destOrd="0" presId="urn:microsoft.com/office/officeart/2005/8/layout/orgChart1"/>
    <dgm:cxn modelId="{234A49EE-C679-47AB-B084-83C7BA3FCF66}" type="presOf" srcId="{25CCFC31-0945-4996-A682-C538438BB52B}" destId="{ED4945D6-CAF2-4112-8000-3AE94495FA70}" srcOrd="1" destOrd="0" presId="urn:microsoft.com/office/officeart/2005/8/layout/orgChart1"/>
    <dgm:cxn modelId="{84416CD5-20D5-4E63-A76C-939FF63682EE}" type="presOf" srcId="{61850E55-ADD2-4411-8D73-2BD50B642847}" destId="{2358048C-E1D5-4FC4-8FDB-2E2E2CAA73CD}" srcOrd="1" destOrd="0" presId="urn:microsoft.com/office/officeart/2005/8/layout/orgChart1"/>
    <dgm:cxn modelId="{4E570061-2447-4261-89E8-F9F64DD2B7BB}" type="presOf" srcId="{A10DCA29-F747-46CF-A710-1A52868B6D65}" destId="{E9139A74-ED12-4EA0-B399-C7E2284DA0EF}" srcOrd="0" destOrd="0" presId="urn:microsoft.com/office/officeart/2005/8/layout/orgChart1"/>
    <dgm:cxn modelId="{D7A2F854-759B-4775-88D3-36329190F55A}" srcId="{61850E55-ADD2-4411-8D73-2BD50B642847}" destId="{A533C321-EF49-41BD-9F7F-1D00F5F2A1E4}" srcOrd="0" destOrd="0" parTransId="{98E3C199-DE89-4B97-B4FD-98E87F8F53E2}" sibTransId="{32685EC0-8667-403C-8EE4-5BD8F798C64F}"/>
    <dgm:cxn modelId="{6B7115E3-0C75-400B-B60C-6851AF68CA74}" srcId="{B031DAD4-69FD-42E4-818C-7AAFED58E368}" destId="{61850E55-ADD2-4411-8D73-2BD50B642847}" srcOrd="0" destOrd="0" parTransId="{077C90AE-5D62-49C3-B889-4DD360CD71C8}" sibTransId="{DBA72C9B-8E93-4148-8EC1-E6025B9EFC1B}"/>
    <dgm:cxn modelId="{B8B7B258-4238-4248-8E81-6805E5C645D2}" type="presOf" srcId="{98E3C199-DE89-4B97-B4FD-98E87F8F53E2}" destId="{D8D9287B-F5B8-437E-A4A4-6CDD247DAEAE}" srcOrd="0" destOrd="0" presId="urn:microsoft.com/office/officeart/2005/8/layout/orgChart1"/>
    <dgm:cxn modelId="{11D29EEF-DBF4-4CCF-9B31-DC54694AF72B}" srcId="{A533C321-EF49-41BD-9F7F-1D00F5F2A1E4}" destId="{2060FE01-4AE3-40CD-8B3D-22D6BFF72F86}" srcOrd="0" destOrd="0" parTransId="{A10DCA29-F747-46CF-A710-1A52868B6D65}" sibTransId="{9C622940-FCC3-463A-B36A-E3FB06612FCB}"/>
    <dgm:cxn modelId="{CB023A78-7181-423F-BBC0-C96A13C44CED}" type="presOf" srcId="{9899BACF-FA62-42D8-914E-5580201D3E6E}" destId="{AF7D64D2-0691-4749-8216-78324B4770F6}" srcOrd="0" destOrd="0" presId="urn:microsoft.com/office/officeart/2005/8/layout/orgChart1"/>
    <dgm:cxn modelId="{FBD419FA-6015-45B9-94AE-119BC848F858}" type="presOf" srcId="{672D74CB-D4CF-412E-86A4-ACA4A5BB2009}" destId="{F3CBE63C-F79F-4C69-8BA7-C5F552EB9DBC}" srcOrd="0" destOrd="0" presId="urn:microsoft.com/office/officeart/2005/8/layout/orgChart1"/>
    <dgm:cxn modelId="{C119B91E-0505-4056-8015-AC3A0DC89C6F}" type="presOf" srcId="{721A7D10-D8BA-4B20-88C6-4F8A95EA434A}" destId="{B5176587-7DBE-47D0-971A-F5D95AD067F2}" srcOrd="0" destOrd="0" presId="urn:microsoft.com/office/officeart/2005/8/layout/orgChart1"/>
    <dgm:cxn modelId="{E6B22A60-4297-4D21-87D6-51F1C0C2DA02}" type="presOf" srcId="{B6D214D7-9050-4F9C-B4A0-7652862082EA}" destId="{28A5AC14-A835-45DD-A04E-A6BC5F261C91}" srcOrd="0" destOrd="0" presId="urn:microsoft.com/office/officeart/2005/8/layout/orgChart1"/>
    <dgm:cxn modelId="{613DC041-7B4B-47EC-BA65-B2A7FFFE4C00}" type="presOf" srcId="{61850E55-ADD2-4411-8D73-2BD50B642847}" destId="{668C4EE9-2EBA-48C7-9832-0FA2683C1ABF}" srcOrd="0" destOrd="0" presId="urn:microsoft.com/office/officeart/2005/8/layout/orgChart1"/>
    <dgm:cxn modelId="{A6A0B101-5599-4E55-BCAE-59EFE80F1987}" type="presOf" srcId="{06E45860-05CF-46F3-A727-7164BE32B0B0}" destId="{1AE15719-C6C1-4719-A4F7-3ABC58B54DDD}" srcOrd="1" destOrd="0" presId="urn:microsoft.com/office/officeart/2005/8/layout/orgChart1"/>
    <dgm:cxn modelId="{7FC16CE1-8203-472C-8D47-DA32D34AE94D}" type="presOf" srcId="{9899BACF-FA62-42D8-914E-5580201D3E6E}" destId="{BA928F33-D58B-4FA3-A358-58030AA8438D}" srcOrd="1" destOrd="0" presId="urn:microsoft.com/office/officeart/2005/8/layout/orgChart1"/>
    <dgm:cxn modelId="{D8AD92FD-8B43-445F-BACB-86FFD1330D78}" type="presOf" srcId="{2060FE01-4AE3-40CD-8B3D-22D6BFF72F86}" destId="{85CDDB2E-BA35-473D-AD81-A673775F16B9}" srcOrd="1" destOrd="0" presId="urn:microsoft.com/office/officeart/2005/8/layout/orgChart1"/>
    <dgm:cxn modelId="{5A90D071-AD3C-43D5-9919-F2CB7247C519}" type="presOf" srcId="{06E45860-05CF-46F3-A727-7164BE32B0B0}" destId="{0E9257AF-3A88-499B-B8B0-573519ED7D65}" srcOrd="0" destOrd="0" presId="urn:microsoft.com/office/officeart/2005/8/layout/orgChart1"/>
    <dgm:cxn modelId="{5B805762-8BB4-4B0F-BCC5-3B73911AEF0A}" type="presOf" srcId="{A533C321-EF49-41BD-9F7F-1D00F5F2A1E4}" destId="{7CACBE22-A735-4BF9-9A12-AD1ED80D8EAE}" srcOrd="1" destOrd="0" presId="urn:microsoft.com/office/officeart/2005/8/layout/orgChart1"/>
    <dgm:cxn modelId="{757A661C-C725-446B-9F41-CA0F99005F85}" srcId="{B031DAD4-69FD-42E4-818C-7AAFED58E368}" destId="{06E45860-05CF-46F3-A727-7164BE32B0B0}" srcOrd="1" destOrd="0" parTransId="{D7A889F8-9FB0-4E20-AA68-9809E405F7C2}" sibTransId="{F47B8104-47ED-4F99-BFBD-A38F0FF2E90E}"/>
    <dgm:cxn modelId="{4EC9B993-8D6F-4ED4-9DBA-3F95349CC251}" srcId="{A533C321-EF49-41BD-9F7F-1D00F5F2A1E4}" destId="{B6D214D7-9050-4F9C-B4A0-7652862082EA}" srcOrd="1" destOrd="0" parTransId="{A9B56752-6C68-4B30-93DC-1D12F661B939}" sibTransId="{58D2C5A1-501D-40EF-B11C-D06FD7BC7B17}"/>
    <dgm:cxn modelId="{DD3ED2F8-E5D0-4069-A648-34454214D01A}" type="presOf" srcId="{A9B56752-6C68-4B30-93DC-1D12F661B939}" destId="{D23F7A85-1910-48EB-A280-EBDEFC3B7DBA}" srcOrd="0" destOrd="0" presId="urn:microsoft.com/office/officeart/2005/8/layout/orgChart1"/>
    <dgm:cxn modelId="{5E9EC71E-6877-46A7-A136-E0327BE67095}" srcId="{06E45860-05CF-46F3-A727-7164BE32B0B0}" destId="{25CCFC31-0945-4996-A682-C538438BB52B}" srcOrd="0" destOrd="0" parTransId="{721A7D10-D8BA-4B20-88C6-4F8A95EA434A}" sibTransId="{2CD2FF45-A0AB-448E-8ECF-0D507EA295C7}"/>
    <dgm:cxn modelId="{E7A3DFE2-2C70-49A4-9B33-77183AFD8885}" type="presOf" srcId="{A533C321-EF49-41BD-9F7F-1D00F5F2A1E4}" destId="{152AA4C6-13C9-46E5-A1C4-470A8E17A32E}" srcOrd="0" destOrd="0" presId="urn:microsoft.com/office/officeart/2005/8/layout/orgChart1"/>
    <dgm:cxn modelId="{A8A40799-D8FE-4AAF-83AA-6E65161FB528}" type="presOf" srcId="{B031DAD4-69FD-42E4-818C-7AAFED58E368}" destId="{E11CD33F-4678-4909-AF34-0F435EBD7D9F}" srcOrd="0" destOrd="0" presId="urn:microsoft.com/office/officeart/2005/8/layout/orgChart1"/>
    <dgm:cxn modelId="{626A8568-E465-45B3-B408-64BA2EE9C89B}" type="presOf" srcId="{2060FE01-4AE3-40CD-8B3D-22D6BFF72F86}" destId="{943882F0-E497-44DA-92CD-E8CAA46A4553}" srcOrd="0" destOrd="0" presId="urn:microsoft.com/office/officeart/2005/8/layout/orgChart1"/>
    <dgm:cxn modelId="{26B182B3-2C54-4D3F-BA10-AF4D1ECDDDFB}" type="presParOf" srcId="{E11CD33F-4678-4909-AF34-0F435EBD7D9F}" destId="{BEDB1216-5CBF-4419-BB87-57381499A871}" srcOrd="0" destOrd="0" presId="urn:microsoft.com/office/officeart/2005/8/layout/orgChart1"/>
    <dgm:cxn modelId="{157C27B0-BAB3-409E-ACF0-735F6EEC5298}" type="presParOf" srcId="{BEDB1216-5CBF-4419-BB87-57381499A871}" destId="{9940A452-040D-4F0F-B392-842C7EFC645C}" srcOrd="0" destOrd="0" presId="urn:microsoft.com/office/officeart/2005/8/layout/orgChart1"/>
    <dgm:cxn modelId="{A268BAE4-158F-476B-B4A5-928C898CD941}" type="presParOf" srcId="{9940A452-040D-4F0F-B392-842C7EFC645C}" destId="{668C4EE9-2EBA-48C7-9832-0FA2683C1ABF}" srcOrd="0" destOrd="0" presId="urn:microsoft.com/office/officeart/2005/8/layout/orgChart1"/>
    <dgm:cxn modelId="{25B7C796-624F-4421-9E50-22C6BFDDA626}" type="presParOf" srcId="{9940A452-040D-4F0F-B392-842C7EFC645C}" destId="{2358048C-E1D5-4FC4-8FDB-2E2E2CAA73CD}" srcOrd="1" destOrd="0" presId="urn:microsoft.com/office/officeart/2005/8/layout/orgChart1"/>
    <dgm:cxn modelId="{D7E30095-2C33-40B3-B04A-70FD380E98B5}" type="presParOf" srcId="{BEDB1216-5CBF-4419-BB87-57381499A871}" destId="{129E52AC-EF27-426D-B6AA-A5DF516924E3}" srcOrd="1" destOrd="0" presId="urn:microsoft.com/office/officeart/2005/8/layout/orgChart1"/>
    <dgm:cxn modelId="{645ECC38-2C97-44B0-85A3-AB1D77A34454}" type="presParOf" srcId="{129E52AC-EF27-426D-B6AA-A5DF516924E3}" destId="{D8D9287B-F5B8-437E-A4A4-6CDD247DAEAE}" srcOrd="0" destOrd="0" presId="urn:microsoft.com/office/officeart/2005/8/layout/orgChart1"/>
    <dgm:cxn modelId="{EDF7F1B2-1C9D-4487-A094-552A5D3E1198}" type="presParOf" srcId="{129E52AC-EF27-426D-B6AA-A5DF516924E3}" destId="{3502F75C-1DA9-4B4D-8E5A-CAD7A782D1C7}" srcOrd="1" destOrd="0" presId="urn:microsoft.com/office/officeart/2005/8/layout/orgChart1"/>
    <dgm:cxn modelId="{3B3154E3-62BB-4B5F-A584-AE5D9C5CD9F5}" type="presParOf" srcId="{3502F75C-1DA9-4B4D-8E5A-CAD7A782D1C7}" destId="{C9BAE898-711F-4F97-B635-ABAB7BC8C284}" srcOrd="0" destOrd="0" presId="urn:microsoft.com/office/officeart/2005/8/layout/orgChart1"/>
    <dgm:cxn modelId="{E6D05D7E-E7FF-4A9A-9BD0-71602A9F7195}" type="presParOf" srcId="{C9BAE898-711F-4F97-B635-ABAB7BC8C284}" destId="{152AA4C6-13C9-46E5-A1C4-470A8E17A32E}" srcOrd="0" destOrd="0" presId="urn:microsoft.com/office/officeart/2005/8/layout/orgChart1"/>
    <dgm:cxn modelId="{DAFFC448-3F0D-4C06-AB8E-FD34DA0CCE2B}" type="presParOf" srcId="{C9BAE898-711F-4F97-B635-ABAB7BC8C284}" destId="{7CACBE22-A735-4BF9-9A12-AD1ED80D8EAE}" srcOrd="1" destOrd="0" presId="urn:microsoft.com/office/officeart/2005/8/layout/orgChart1"/>
    <dgm:cxn modelId="{631FE3BD-6C7A-469A-85EC-3346BBB1596B}" type="presParOf" srcId="{3502F75C-1DA9-4B4D-8E5A-CAD7A782D1C7}" destId="{A1015F7E-AEFA-48B3-B2A0-9DCA21DE02BC}" srcOrd="1" destOrd="0" presId="urn:microsoft.com/office/officeart/2005/8/layout/orgChart1"/>
    <dgm:cxn modelId="{1E7AD61D-A942-4E32-97CB-1717F9D3F3ED}" type="presParOf" srcId="{A1015F7E-AEFA-48B3-B2A0-9DCA21DE02BC}" destId="{E9139A74-ED12-4EA0-B399-C7E2284DA0EF}" srcOrd="0" destOrd="0" presId="urn:microsoft.com/office/officeart/2005/8/layout/orgChart1"/>
    <dgm:cxn modelId="{75AC19B6-A45C-4D32-BA08-92B2ADF91538}" type="presParOf" srcId="{A1015F7E-AEFA-48B3-B2A0-9DCA21DE02BC}" destId="{38B7881C-0DAC-4345-84A0-E2DF1B96EC77}" srcOrd="1" destOrd="0" presId="urn:microsoft.com/office/officeart/2005/8/layout/orgChart1"/>
    <dgm:cxn modelId="{1CC57CB1-C8AD-4FE8-969A-E9525F9ED8F5}" type="presParOf" srcId="{38B7881C-0DAC-4345-84A0-E2DF1B96EC77}" destId="{1B8CB566-A86F-4FC6-B74C-6F3B1CE2E405}" srcOrd="0" destOrd="0" presId="urn:microsoft.com/office/officeart/2005/8/layout/orgChart1"/>
    <dgm:cxn modelId="{1AC89EB5-98D8-4216-88A1-2C4A367217ED}" type="presParOf" srcId="{1B8CB566-A86F-4FC6-B74C-6F3B1CE2E405}" destId="{943882F0-E497-44DA-92CD-E8CAA46A4553}" srcOrd="0" destOrd="0" presId="urn:microsoft.com/office/officeart/2005/8/layout/orgChart1"/>
    <dgm:cxn modelId="{48130E6F-D77A-448C-9D31-13D3B6FB5E31}" type="presParOf" srcId="{1B8CB566-A86F-4FC6-B74C-6F3B1CE2E405}" destId="{85CDDB2E-BA35-473D-AD81-A673775F16B9}" srcOrd="1" destOrd="0" presId="urn:microsoft.com/office/officeart/2005/8/layout/orgChart1"/>
    <dgm:cxn modelId="{C2EA86EA-ACE7-4958-A38C-2EC83A4C1BC0}" type="presParOf" srcId="{38B7881C-0DAC-4345-84A0-E2DF1B96EC77}" destId="{CEC1EBC0-16A5-4D28-8AA4-16B4E9D000DD}" srcOrd="1" destOrd="0" presId="urn:microsoft.com/office/officeart/2005/8/layout/orgChart1"/>
    <dgm:cxn modelId="{D4FBDFEF-465C-4B19-97D8-571B5A4E1C8E}" type="presParOf" srcId="{38B7881C-0DAC-4345-84A0-E2DF1B96EC77}" destId="{16FFB93D-E319-4561-BD82-7CAC9081B0F2}" srcOrd="2" destOrd="0" presId="urn:microsoft.com/office/officeart/2005/8/layout/orgChart1"/>
    <dgm:cxn modelId="{EC09E26E-4693-4A82-8BF0-628F633EBB96}" type="presParOf" srcId="{A1015F7E-AEFA-48B3-B2A0-9DCA21DE02BC}" destId="{D23F7A85-1910-48EB-A280-EBDEFC3B7DBA}" srcOrd="2" destOrd="0" presId="urn:microsoft.com/office/officeart/2005/8/layout/orgChart1"/>
    <dgm:cxn modelId="{E8D28FC8-BE8C-4E62-8D1F-C7B07CABB8E0}" type="presParOf" srcId="{A1015F7E-AEFA-48B3-B2A0-9DCA21DE02BC}" destId="{C0477770-08C0-4F5D-B957-75987C2F6FDC}" srcOrd="3" destOrd="0" presId="urn:microsoft.com/office/officeart/2005/8/layout/orgChart1"/>
    <dgm:cxn modelId="{3A47468C-D1E0-4E99-B42A-CADBC8154ADD}" type="presParOf" srcId="{C0477770-08C0-4F5D-B957-75987C2F6FDC}" destId="{09857234-55BA-41DB-BADC-6B04462661B3}" srcOrd="0" destOrd="0" presId="urn:microsoft.com/office/officeart/2005/8/layout/orgChart1"/>
    <dgm:cxn modelId="{193E2314-3375-4AAC-9FD0-6EC4D6D76736}" type="presParOf" srcId="{09857234-55BA-41DB-BADC-6B04462661B3}" destId="{28A5AC14-A835-45DD-A04E-A6BC5F261C91}" srcOrd="0" destOrd="0" presId="urn:microsoft.com/office/officeart/2005/8/layout/orgChart1"/>
    <dgm:cxn modelId="{42F2738A-2C5F-4A10-92DB-0EAEA4BA840B}" type="presParOf" srcId="{09857234-55BA-41DB-BADC-6B04462661B3}" destId="{6F55ED64-F36D-4124-ACE2-BD8DD5F2957D}" srcOrd="1" destOrd="0" presId="urn:microsoft.com/office/officeart/2005/8/layout/orgChart1"/>
    <dgm:cxn modelId="{8E3EAD0C-5D2F-4192-B6E0-CE5EEF2ED806}" type="presParOf" srcId="{C0477770-08C0-4F5D-B957-75987C2F6FDC}" destId="{EA5C451F-16B2-48CE-85E1-9693D0311AA1}" srcOrd="1" destOrd="0" presId="urn:microsoft.com/office/officeart/2005/8/layout/orgChart1"/>
    <dgm:cxn modelId="{538B76CA-33B1-469F-B00B-BAA194B62CE1}" type="presParOf" srcId="{C0477770-08C0-4F5D-B957-75987C2F6FDC}" destId="{17B0FC64-83B5-4D3B-8505-94E9B6C6546F}" srcOrd="2" destOrd="0" presId="urn:microsoft.com/office/officeart/2005/8/layout/orgChart1"/>
    <dgm:cxn modelId="{8C8CB179-8380-4867-82F6-DDF499415CAD}" type="presParOf" srcId="{3502F75C-1DA9-4B4D-8E5A-CAD7A782D1C7}" destId="{E5316554-D201-4200-91D7-D444621D532F}" srcOrd="2" destOrd="0" presId="urn:microsoft.com/office/officeart/2005/8/layout/orgChart1"/>
    <dgm:cxn modelId="{0C44BA86-A98D-4D54-8C82-E7CA9D315AC2}" type="presParOf" srcId="{BEDB1216-5CBF-4419-BB87-57381499A871}" destId="{6CCD333C-2643-46A5-AC8D-720ED8928891}" srcOrd="2" destOrd="0" presId="urn:microsoft.com/office/officeart/2005/8/layout/orgChart1"/>
    <dgm:cxn modelId="{75F51553-15CF-479C-99D0-A783ACA0F213}" type="presParOf" srcId="{E11CD33F-4678-4909-AF34-0F435EBD7D9F}" destId="{4922B4DD-052B-42B2-BF16-1E5A0A362213}" srcOrd="1" destOrd="0" presId="urn:microsoft.com/office/officeart/2005/8/layout/orgChart1"/>
    <dgm:cxn modelId="{0332C88C-C87F-474E-B423-EB792F2B558A}" type="presParOf" srcId="{4922B4DD-052B-42B2-BF16-1E5A0A362213}" destId="{9008799F-CE6A-4C41-BE46-20C0186E9704}" srcOrd="0" destOrd="0" presId="urn:microsoft.com/office/officeart/2005/8/layout/orgChart1"/>
    <dgm:cxn modelId="{D33305BB-1167-49EF-8E47-30A9A06A8F8A}" type="presParOf" srcId="{9008799F-CE6A-4C41-BE46-20C0186E9704}" destId="{0E9257AF-3A88-499B-B8B0-573519ED7D65}" srcOrd="0" destOrd="0" presId="urn:microsoft.com/office/officeart/2005/8/layout/orgChart1"/>
    <dgm:cxn modelId="{D0357207-177A-4A01-BDDD-FEDF39C330EE}" type="presParOf" srcId="{9008799F-CE6A-4C41-BE46-20C0186E9704}" destId="{1AE15719-C6C1-4719-A4F7-3ABC58B54DDD}" srcOrd="1" destOrd="0" presId="urn:microsoft.com/office/officeart/2005/8/layout/orgChart1"/>
    <dgm:cxn modelId="{8B854DDD-5857-4F03-98FE-76E1B02EFBEF}" type="presParOf" srcId="{4922B4DD-052B-42B2-BF16-1E5A0A362213}" destId="{E0AE0086-F603-4400-AD62-1943B0063E64}" srcOrd="1" destOrd="0" presId="urn:microsoft.com/office/officeart/2005/8/layout/orgChart1"/>
    <dgm:cxn modelId="{45C5C59F-581D-4E53-9CD6-A5727B96F912}" type="presParOf" srcId="{E0AE0086-F603-4400-AD62-1943B0063E64}" destId="{B5176587-7DBE-47D0-971A-F5D95AD067F2}" srcOrd="0" destOrd="0" presId="urn:microsoft.com/office/officeart/2005/8/layout/orgChart1"/>
    <dgm:cxn modelId="{68C4BDA8-3CA7-41BA-9180-56CCE402E5DE}" type="presParOf" srcId="{E0AE0086-F603-4400-AD62-1943B0063E64}" destId="{2DD65EB7-A374-4643-B149-F8E63F2DD53E}" srcOrd="1" destOrd="0" presId="urn:microsoft.com/office/officeart/2005/8/layout/orgChart1"/>
    <dgm:cxn modelId="{5CFD723D-8CDF-483B-8286-DD21FDEC972A}" type="presParOf" srcId="{2DD65EB7-A374-4643-B149-F8E63F2DD53E}" destId="{7952AF0D-EE15-496E-AA69-D497B05D541F}" srcOrd="0" destOrd="0" presId="urn:microsoft.com/office/officeart/2005/8/layout/orgChart1"/>
    <dgm:cxn modelId="{331D8853-5D76-47D8-8C34-A0AC082CC3F8}" type="presParOf" srcId="{7952AF0D-EE15-496E-AA69-D497B05D541F}" destId="{3047195B-8642-45E2-81D6-495D82B88FCA}" srcOrd="0" destOrd="0" presId="urn:microsoft.com/office/officeart/2005/8/layout/orgChart1"/>
    <dgm:cxn modelId="{A007A94D-E544-4D7C-AEA7-A5037C08A8F5}" type="presParOf" srcId="{7952AF0D-EE15-496E-AA69-D497B05D541F}" destId="{ED4945D6-CAF2-4112-8000-3AE94495FA70}" srcOrd="1" destOrd="0" presId="urn:microsoft.com/office/officeart/2005/8/layout/orgChart1"/>
    <dgm:cxn modelId="{2A526034-2F83-4DAB-99E3-1EFBACD147FB}" type="presParOf" srcId="{2DD65EB7-A374-4643-B149-F8E63F2DD53E}" destId="{E0459DCD-4BCB-498A-8382-60CA98EC7121}" srcOrd="1" destOrd="0" presId="urn:microsoft.com/office/officeart/2005/8/layout/orgChart1"/>
    <dgm:cxn modelId="{19F476FE-15B3-4B6C-B9BC-BE00FB60AE2A}" type="presParOf" srcId="{E0459DCD-4BCB-498A-8382-60CA98EC7121}" destId="{F3CBE63C-F79F-4C69-8BA7-C5F552EB9DBC}" srcOrd="0" destOrd="0" presId="urn:microsoft.com/office/officeart/2005/8/layout/orgChart1"/>
    <dgm:cxn modelId="{682D19AA-2AC8-44F3-BEA4-8DBAF734C83A}" type="presParOf" srcId="{E0459DCD-4BCB-498A-8382-60CA98EC7121}" destId="{4FB58A08-5000-4AE2-93A6-1A89396A76D6}" srcOrd="1" destOrd="0" presId="urn:microsoft.com/office/officeart/2005/8/layout/orgChart1"/>
    <dgm:cxn modelId="{F32BAA84-D6FF-4088-BA99-8092723820DB}" type="presParOf" srcId="{4FB58A08-5000-4AE2-93A6-1A89396A76D6}" destId="{606E7403-EBF9-4B6D-A9F7-4B51B5BC42E5}" srcOrd="0" destOrd="0" presId="urn:microsoft.com/office/officeart/2005/8/layout/orgChart1"/>
    <dgm:cxn modelId="{137601AA-3F89-43C5-94CB-E46F7B031449}" type="presParOf" srcId="{606E7403-EBF9-4B6D-A9F7-4B51B5BC42E5}" destId="{AF7D64D2-0691-4749-8216-78324B4770F6}" srcOrd="0" destOrd="0" presId="urn:microsoft.com/office/officeart/2005/8/layout/orgChart1"/>
    <dgm:cxn modelId="{796C8F5F-9936-4634-84D1-6DB79E65E8F6}" type="presParOf" srcId="{606E7403-EBF9-4B6D-A9F7-4B51B5BC42E5}" destId="{BA928F33-D58B-4FA3-A358-58030AA8438D}" srcOrd="1" destOrd="0" presId="urn:microsoft.com/office/officeart/2005/8/layout/orgChart1"/>
    <dgm:cxn modelId="{C6CF435B-D76F-44AE-9A12-0D5FD495907E}" type="presParOf" srcId="{4FB58A08-5000-4AE2-93A6-1A89396A76D6}" destId="{2846958F-FFF8-4037-B250-9D0F0CEE5667}" srcOrd="1" destOrd="0" presId="urn:microsoft.com/office/officeart/2005/8/layout/orgChart1"/>
    <dgm:cxn modelId="{7F5F0E67-546E-4197-A683-AC893F71076A}" type="presParOf" srcId="{4FB58A08-5000-4AE2-93A6-1A89396A76D6}" destId="{3034256D-5C60-4E93-B52B-0A3798B1F632}" srcOrd="2" destOrd="0" presId="urn:microsoft.com/office/officeart/2005/8/layout/orgChart1"/>
    <dgm:cxn modelId="{EC994C50-2562-461C-B815-B20286D07FE2}" type="presParOf" srcId="{2DD65EB7-A374-4643-B149-F8E63F2DD53E}" destId="{D5055376-E189-4B80-99BA-27E6612F0C1A}" srcOrd="2" destOrd="0" presId="urn:microsoft.com/office/officeart/2005/8/layout/orgChart1"/>
    <dgm:cxn modelId="{821FB5AA-359E-4E0F-8AB0-83E2A258DDA0}" type="presParOf" srcId="{4922B4DD-052B-42B2-BF16-1E5A0A362213}" destId="{77654D95-9FC2-4006-9896-1E8DC8EA09C8}"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6D1B2F-93E7-4375-B36F-43D9AAAA776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5D98CFC8-1DF1-47F7-95E0-46A4AE044A8E}">
      <dgm:prSet phldrT="[Text]" custT="1"/>
      <dgm:spPr/>
      <dgm:t>
        <a:bodyPr/>
        <a:lstStyle/>
        <a:p>
          <a:r>
            <a:rPr lang="en-US" sz="3600" dirty="0" smtClean="0"/>
            <a:t>Rectangle</a:t>
          </a:r>
          <a:endParaRPr lang="en-US" sz="2900" dirty="0" smtClean="0"/>
        </a:p>
        <a:p>
          <a:r>
            <a:rPr lang="en-US" sz="2400" dirty="0" err="1" smtClean="0"/>
            <a:t>int</a:t>
          </a:r>
          <a:r>
            <a:rPr lang="en-US" sz="2400" dirty="0" smtClean="0"/>
            <a:t> Width</a:t>
          </a:r>
        </a:p>
        <a:p>
          <a:r>
            <a:rPr lang="en-US" sz="2400" dirty="0" err="1" smtClean="0"/>
            <a:t>int</a:t>
          </a:r>
          <a:r>
            <a:rPr lang="en-US" sz="2400" dirty="0" smtClean="0"/>
            <a:t> Height</a:t>
          </a:r>
          <a:endParaRPr lang="en-US" sz="2400" dirty="0"/>
        </a:p>
      </dgm:t>
    </dgm:pt>
    <dgm:pt modelId="{EC44B745-DA87-4195-B994-2EFA2C9C8609}" type="parTrans" cxnId="{DF4FEABC-C28A-4AC9-9A4C-9FCDC306D76E}">
      <dgm:prSet/>
      <dgm:spPr/>
      <dgm:t>
        <a:bodyPr/>
        <a:lstStyle/>
        <a:p>
          <a:endParaRPr lang="en-US"/>
        </a:p>
      </dgm:t>
    </dgm:pt>
    <dgm:pt modelId="{BDDC0252-B0C2-4D97-9EB2-5D602C384113}" type="sibTrans" cxnId="{DF4FEABC-C28A-4AC9-9A4C-9FCDC306D76E}">
      <dgm:prSet/>
      <dgm:spPr/>
      <dgm:t>
        <a:bodyPr/>
        <a:lstStyle/>
        <a:p>
          <a:endParaRPr lang="en-US"/>
        </a:p>
      </dgm:t>
    </dgm:pt>
    <dgm:pt modelId="{5F328E9B-9A9E-4EDC-BD6E-C0AE36317991}">
      <dgm:prSet phldrT="[Text]" custT="1"/>
      <dgm:spPr/>
      <dgm:t>
        <a:bodyPr/>
        <a:lstStyle/>
        <a:p>
          <a:r>
            <a:rPr lang="en-US" sz="3600" dirty="0" smtClean="0"/>
            <a:t>Square</a:t>
          </a:r>
          <a:endParaRPr lang="en-US" sz="3000" dirty="0" smtClean="0"/>
        </a:p>
        <a:p>
          <a:r>
            <a:rPr lang="en-US" sz="2400" dirty="0" err="1" smtClean="0"/>
            <a:t>int</a:t>
          </a:r>
          <a:r>
            <a:rPr lang="en-US" sz="2400" dirty="0" smtClean="0"/>
            <a:t> Width</a:t>
          </a:r>
        </a:p>
        <a:p>
          <a:r>
            <a:rPr lang="en-US" sz="2400" dirty="0" err="1" smtClean="0"/>
            <a:t>int</a:t>
          </a:r>
          <a:r>
            <a:rPr lang="en-US" sz="2400" dirty="0" smtClean="0"/>
            <a:t> Height</a:t>
          </a:r>
          <a:endParaRPr lang="en-US" sz="2400" dirty="0"/>
        </a:p>
      </dgm:t>
    </dgm:pt>
    <dgm:pt modelId="{6271E463-6830-4FA9-9298-AA539E895393}" type="parTrans" cxnId="{0F7CB040-FB60-44BE-81E7-1BA90A21D05F}">
      <dgm:prSet/>
      <dgm:spPr/>
      <dgm:t>
        <a:bodyPr/>
        <a:lstStyle/>
        <a:p>
          <a:endParaRPr lang="en-US"/>
        </a:p>
      </dgm:t>
    </dgm:pt>
    <dgm:pt modelId="{D423AA21-E49E-42D8-9E77-1CB0FFDA9329}" type="sibTrans" cxnId="{0F7CB040-FB60-44BE-81E7-1BA90A21D05F}">
      <dgm:prSet/>
      <dgm:spPr/>
      <dgm:t>
        <a:bodyPr/>
        <a:lstStyle/>
        <a:p>
          <a:endParaRPr lang="en-US"/>
        </a:p>
      </dgm:t>
    </dgm:pt>
    <dgm:pt modelId="{3B6D84A4-9FA2-4E45-8C4F-6B8C87BA97C8}" type="pres">
      <dgm:prSet presAssocID="{4C6D1B2F-93E7-4375-B36F-43D9AAAA776D}" presName="hierChild1" presStyleCnt="0">
        <dgm:presLayoutVars>
          <dgm:orgChart val="1"/>
          <dgm:chPref val="1"/>
          <dgm:dir/>
          <dgm:animOne val="branch"/>
          <dgm:animLvl val="lvl"/>
          <dgm:resizeHandles/>
        </dgm:presLayoutVars>
      </dgm:prSet>
      <dgm:spPr/>
      <dgm:t>
        <a:bodyPr/>
        <a:lstStyle/>
        <a:p>
          <a:endParaRPr lang="en-US"/>
        </a:p>
      </dgm:t>
    </dgm:pt>
    <dgm:pt modelId="{BA66BEB4-C990-4A96-A2EE-5EB334A751E8}" type="pres">
      <dgm:prSet presAssocID="{5D98CFC8-1DF1-47F7-95E0-46A4AE044A8E}" presName="hierRoot1" presStyleCnt="0">
        <dgm:presLayoutVars>
          <dgm:hierBranch val="init"/>
        </dgm:presLayoutVars>
      </dgm:prSet>
      <dgm:spPr/>
    </dgm:pt>
    <dgm:pt modelId="{9EF67CBB-E1FD-4DEF-AB32-28F671385518}" type="pres">
      <dgm:prSet presAssocID="{5D98CFC8-1DF1-47F7-95E0-46A4AE044A8E}" presName="rootComposite1" presStyleCnt="0"/>
      <dgm:spPr/>
    </dgm:pt>
    <dgm:pt modelId="{A028A06F-53B8-4DE4-BB82-B108A087DE1D}" type="pres">
      <dgm:prSet presAssocID="{5D98CFC8-1DF1-47F7-95E0-46A4AE044A8E}" presName="rootText1" presStyleLbl="node0" presStyleIdx="0" presStyleCnt="1">
        <dgm:presLayoutVars>
          <dgm:chPref val="3"/>
        </dgm:presLayoutVars>
      </dgm:prSet>
      <dgm:spPr/>
      <dgm:t>
        <a:bodyPr/>
        <a:lstStyle/>
        <a:p>
          <a:endParaRPr lang="en-US"/>
        </a:p>
      </dgm:t>
    </dgm:pt>
    <dgm:pt modelId="{7590995D-AAD0-4EC8-BFE4-B3513DD6CE9B}" type="pres">
      <dgm:prSet presAssocID="{5D98CFC8-1DF1-47F7-95E0-46A4AE044A8E}" presName="rootConnector1" presStyleLbl="node1" presStyleIdx="0" presStyleCnt="0"/>
      <dgm:spPr/>
      <dgm:t>
        <a:bodyPr/>
        <a:lstStyle/>
        <a:p>
          <a:endParaRPr lang="en-US"/>
        </a:p>
      </dgm:t>
    </dgm:pt>
    <dgm:pt modelId="{D576410E-4B69-4E50-8ADB-BBF42F5F072F}" type="pres">
      <dgm:prSet presAssocID="{5D98CFC8-1DF1-47F7-95E0-46A4AE044A8E}" presName="hierChild2" presStyleCnt="0"/>
      <dgm:spPr/>
    </dgm:pt>
    <dgm:pt modelId="{55060CFE-2EF2-4991-A1C0-681B04CF60EF}" type="pres">
      <dgm:prSet presAssocID="{6271E463-6830-4FA9-9298-AA539E895393}" presName="Name37" presStyleLbl="parChTrans1D2" presStyleIdx="0" presStyleCnt="1"/>
      <dgm:spPr/>
      <dgm:t>
        <a:bodyPr/>
        <a:lstStyle/>
        <a:p>
          <a:endParaRPr lang="en-US"/>
        </a:p>
      </dgm:t>
    </dgm:pt>
    <dgm:pt modelId="{A37605C3-2D2C-4A5B-A54D-F3A62C91946C}" type="pres">
      <dgm:prSet presAssocID="{5F328E9B-9A9E-4EDC-BD6E-C0AE36317991}" presName="hierRoot2" presStyleCnt="0">
        <dgm:presLayoutVars>
          <dgm:hierBranch val="init"/>
        </dgm:presLayoutVars>
      </dgm:prSet>
      <dgm:spPr/>
    </dgm:pt>
    <dgm:pt modelId="{BE14BA3F-1B24-493E-926E-3C0BB2B6893F}" type="pres">
      <dgm:prSet presAssocID="{5F328E9B-9A9E-4EDC-BD6E-C0AE36317991}" presName="rootComposite" presStyleCnt="0"/>
      <dgm:spPr/>
    </dgm:pt>
    <dgm:pt modelId="{44B9D6A4-3948-459B-9678-BA28B80A3774}" type="pres">
      <dgm:prSet presAssocID="{5F328E9B-9A9E-4EDC-BD6E-C0AE36317991}" presName="rootText" presStyleLbl="node2" presStyleIdx="0" presStyleCnt="1">
        <dgm:presLayoutVars>
          <dgm:chPref val="3"/>
        </dgm:presLayoutVars>
      </dgm:prSet>
      <dgm:spPr/>
      <dgm:t>
        <a:bodyPr/>
        <a:lstStyle/>
        <a:p>
          <a:endParaRPr lang="en-US"/>
        </a:p>
      </dgm:t>
    </dgm:pt>
    <dgm:pt modelId="{A2DE044F-6BA1-4009-B126-BAEA303AE960}" type="pres">
      <dgm:prSet presAssocID="{5F328E9B-9A9E-4EDC-BD6E-C0AE36317991}" presName="rootConnector" presStyleLbl="node2" presStyleIdx="0" presStyleCnt="1"/>
      <dgm:spPr/>
      <dgm:t>
        <a:bodyPr/>
        <a:lstStyle/>
        <a:p>
          <a:endParaRPr lang="en-US"/>
        </a:p>
      </dgm:t>
    </dgm:pt>
    <dgm:pt modelId="{4400EFDB-4F73-4B55-8EF1-DB7A5F07ED77}" type="pres">
      <dgm:prSet presAssocID="{5F328E9B-9A9E-4EDC-BD6E-C0AE36317991}" presName="hierChild4" presStyleCnt="0"/>
      <dgm:spPr/>
    </dgm:pt>
    <dgm:pt modelId="{4B67963F-54E0-43E5-AE76-3CEB1C6413BD}" type="pres">
      <dgm:prSet presAssocID="{5F328E9B-9A9E-4EDC-BD6E-C0AE36317991}" presName="hierChild5" presStyleCnt="0"/>
      <dgm:spPr/>
    </dgm:pt>
    <dgm:pt modelId="{BCD14410-76C4-464D-8B72-01D375618563}" type="pres">
      <dgm:prSet presAssocID="{5D98CFC8-1DF1-47F7-95E0-46A4AE044A8E}" presName="hierChild3" presStyleCnt="0"/>
      <dgm:spPr/>
    </dgm:pt>
  </dgm:ptLst>
  <dgm:cxnLst>
    <dgm:cxn modelId="{AB9737C0-42A8-4A03-B12D-E9B4C9809D9A}" type="presOf" srcId="{4C6D1B2F-93E7-4375-B36F-43D9AAAA776D}" destId="{3B6D84A4-9FA2-4E45-8C4F-6B8C87BA97C8}" srcOrd="0" destOrd="0" presId="urn:microsoft.com/office/officeart/2005/8/layout/orgChart1"/>
    <dgm:cxn modelId="{82F361E3-FAAC-463D-B6F4-E7F28377158C}" type="presOf" srcId="{5D98CFC8-1DF1-47F7-95E0-46A4AE044A8E}" destId="{7590995D-AAD0-4EC8-BFE4-B3513DD6CE9B}" srcOrd="1" destOrd="0" presId="urn:microsoft.com/office/officeart/2005/8/layout/orgChart1"/>
    <dgm:cxn modelId="{51D1AAC3-14EE-4C5C-A3BA-933C7E05D1E9}" type="presOf" srcId="{5F328E9B-9A9E-4EDC-BD6E-C0AE36317991}" destId="{A2DE044F-6BA1-4009-B126-BAEA303AE960}" srcOrd="1" destOrd="0" presId="urn:microsoft.com/office/officeart/2005/8/layout/orgChart1"/>
    <dgm:cxn modelId="{1E1B13FB-5068-4B9A-89E8-8AB6282AC01E}" type="presOf" srcId="{5D98CFC8-1DF1-47F7-95E0-46A4AE044A8E}" destId="{A028A06F-53B8-4DE4-BB82-B108A087DE1D}" srcOrd="0" destOrd="0" presId="urn:microsoft.com/office/officeart/2005/8/layout/orgChart1"/>
    <dgm:cxn modelId="{DF4FEABC-C28A-4AC9-9A4C-9FCDC306D76E}" srcId="{4C6D1B2F-93E7-4375-B36F-43D9AAAA776D}" destId="{5D98CFC8-1DF1-47F7-95E0-46A4AE044A8E}" srcOrd="0" destOrd="0" parTransId="{EC44B745-DA87-4195-B994-2EFA2C9C8609}" sibTransId="{BDDC0252-B0C2-4D97-9EB2-5D602C384113}"/>
    <dgm:cxn modelId="{0817ADC1-AC32-417E-9557-AD57D87E973F}" type="presOf" srcId="{5F328E9B-9A9E-4EDC-BD6E-C0AE36317991}" destId="{44B9D6A4-3948-459B-9678-BA28B80A3774}" srcOrd="0" destOrd="0" presId="urn:microsoft.com/office/officeart/2005/8/layout/orgChart1"/>
    <dgm:cxn modelId="{0F7CB040-FB60-44BE-81E7-1BA90A21D05F}" srcId="{5D98CFC8-1DF1-47F7-95E0-46A4AE044A8E}" destId="{5F328E9B-9A9E-4EDC-BD6E-C0AE36317991}" srcOrd="0" destOrd="0" parTransId="{6271E463-6830-4FA9-9298-AA539E895393}" sibTransId="{D423AA21-E49E-42D8-9E77-1CB0FFDA9329}"/>
    <dgm:cxn modelId="{E3E76124-69A8-426D-95C2-467001986260}" type="presOf" srcId="{6271E463-6830-4FA9-9298-AA539E895393}" destId="{55060CFE-2EF2-4991-A1C0-681B04CF60EF}" srcOrd="0" destOrd="0" presId="urn:microsoft.com/office/officeart/2005/8/layout/orgChart1"/>
    <dgm:cxn modelId="{368820BD-7B49-406E-A2A5-3BB34C6641F6}" type="presParOf" srcId="{3B6D84A4-9FA2-4E45-8C4F-6B8C87BA97C8}" destId="{BA66BEB4-C990-4A96-A2EE-5EB334A751E8}" srcOrd="0" destOrd="0" presId="urn:microsoft.com/office/officeart/2005/8/layout/orgChart1"/>
    <dgm:cxn modelId="{5B53B109-F9A7-459E-9805-472B843D7567}" type="presParOf" srcId="{BA66BEB4-C990-4A96-A2EE-5EB334A751E8}" destId="{9EF67CBB-E1FD-4DEF-AB32-28F671385518}" srcOrd="0" destOrd="0" presId="urn:microsoft.com/office/officeart/2005/8/layout/orgChart1"/>
    <dgm:cxn modelId="{73F1DA00-D62A-4815-9EC2-DDBCE16441D4}" type="presParOf" srcId="{9EF67CBB-E1FD-4DEF-AB32-28F671385518}" destId="{A028A06F-53B8-4DE4-BB82-B108A087DE1D}" srcOrd="0" destOrd="0" presId="urn:microsoft.com/office/officeart/2005/8/layout/orgChart1"/>
    <dgm:cxn modelId="{01D4A2C8-1568-42B8-99FF-585C62153AAA}" type="presParOf" srcId="{9EF67CBB-E1FD-4DEF-AB32-28F671385518}" destId="{7590995D-AAD0-4EC8-BFE4-B3513DD6CE9B}" srcOrd="1" destOrd="0" presId="urn:microsoft.com/office/officeart/2005/8/layout/orgChart1"/>
    <dgm:cxn modelId="{759EA236-AE51-46F6-B267-283C14C035E9}" type="presParOf" srcId="{BA66BEB4-C990-4A96-A2EE-5EB334A751E8}" destId="{D576410E-4B69-4E50-8ADB-BBF42F5F072F}" srcOrd="1" destOrd="0" presId="urn:microsoft.com/office/officeart/2005/8/layout/orgChart1"/>
    <dgm:cxn modelId="{3BE3D840-013E-4552-AD13-FC5C700F84D0}" type="presParOf" srcId="{D576410E-4B69-4E50-8ADB-BBF42F5F072F}" destId="{55060CFE-2EF2-4991-A1C0-681B04CF60EF}" srcOrd="0" destOrd="0" presId="urn:microsoft.com/office/officeart/2005/8/layout/orgChart1"/>
    <dgm:cxn modelId="{396C3A47-EC8E-4395-80E1-8E3916DBD8A8}" type="presParOf" srcId="{D576410E-4B69-4E50-8ADB-BBF42F5F072F}" destId="{A37605C3-2D2C-4A5B-A54D-F3A62C91946C}" srcOrd="1" destOrd="0" presId="urn:microsoft.com/office/officeart/2005/8/layout/orgChart1"/>
    <dgm:cxn modelId="{4DD95D28-CF2D-4D15-919F-CCB8F5169649}" type="presParOf" srcId="{A37605C3-2D2C-4A5B-A54D-F3A62C91946C}" destId="{BE14BA3F-1B24-493E-926E-3C0BB2B6893F}" srcOrd="0" destOrd="0" presId="urn:microsoft.com/office/officeart/2005/8/layout/orgChart1"/>
    <dgm:cxn modelId="{7018BC1B-3A7C-4384-98AB-EAB74C5818FB}" type="presParOf" srcId="{BE14BA3F-1B24-493E-926E-3C0BB2B6893F}" destId="{44B9D6A4-3948-459B-9678-BA28B80A3774}" srcOrd="0" destOrd="0" presId="urn:microsoft.com/office/officeart/2005/8/layout/orgChart1"/>
    <dgm:cxn modelId="{525AC542-FD99-4DF2-B775-52F95E85093A}" type="presParOf" srcId="{BE14BA3F-1B24-493E-926E-3C0BB2B6893F}" destId="{A2DE044F-6BA1-4009-B126-BAEA303AE960}" srcOrd="1" destOrd="0" presId="urn:microsoft.com/office/officeart/2005/8/layout/orgChart1"/>
    <dgm:cxn modelId="{81489ED7-AEF9-40BF-9B8C-4FA413C490E3}" type="presParOf" srcId="{A37605C3-2D2C-4A5B-A54D-F3A62C91946C}" destId="{4400EFDB-4F73-4B55-8EF1-DB7A5F07ED77}" srcOrd="1" destOrd="0" presId="urn:microsoft.com/office/officeart/2005/8/layout/orgChart1"/>
    <dgm:cxn modelId="{F25CFC56-5689-4ABB-B3DA-F00182768D60}" type="presParOf" srcId="{A37605C3-2D2C-4A5B-A54D-F3A62C91946C}" destId="{4B67963F-54E0-43E5-AE76-3CEB1C6413BD}" srcOrd="2" destOrd="0" presId="urn:microsoft.com/office/officeart/2005/8/layout/orgChart1"/>
    <dgm:cxn modelId="{F3E5C996-81BB-410E-A7F7-FC43A5AD6775}" type="presParOf" srcId="{BA66BEB4-C990-4A96-A2EE-5EB334A751E8}" destId="{BCD14410-76C4-464D-8B72-01D375618563}"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3283816-78FE-4757-99BD-782DA3F06083}"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083F2388-16A7-4739-B139-80E2474205CE}">
      <dgm:prSet phldrT="[Text]" custT="1"/>
      <dgm:spPr/>
      <dgm:t>
        <a:bodyPr/>
        <a:lstStyle/>
        <a:p>
          <a:r>
            <a:rPr lang="en-US" sz="2400" dirty="0" smtClean="0"/>
            <a:t>Printer</a:t>
          </a:r>
          <a:endParaRPr lang="en-US" sz="1700" dirty="0" smtClean="0"/>
        </a:p>
        <a:p>
          <a:r>
            <a:rPr lang="en-US" sz="1600" dirty="0" smtClean="0"/>
            <a:t>void Print</a:t>
          </a:r>
        </a:p>
        <a:p>
          <a:r>
            <a:rPr lang="en-US" sz="1600" dirty="0" smtClean="0"/>
            <a:t>void </a:t>
          </a:r>
          <a:r>
            <a:rPr lang="en-US" sz="1600" dirty="0" err="1" smtClean="0"/>
            <a:t>LoadPaper</a:t>
          </a:r>
          <a:endParaRPr lang="en-US" sz="1600" dirty="0" smtClean="0"/>
        </a:p>
        <a:p>
          <a:r>
            <a:rPr lang="en-US" sz="1600" dirty="0" smtClean="0"/>
            <a:t>void </a:t>
          </a:r>
          <a:r>
            <a:rPr lang="en-US" sz="1600" dirty="0" err="1" smtClean="0"/>
            <a:t>EjectedPrintedOutput</a:t>
          </a:r>
          <a:endParaRPr lang="en-US" sz="1600" dirty="0" smtClean="0"/>
        </a:p>
        <a:p>
          <a:r>
            <a:rPr lang="en-US" sz="1600" dirty="0" err="1" smtClean="0"/>
            <a:t>bool</a:t>
          </a:r>
          <a:r>
            <a:rPr lang="en-US" sz="1600" dirty="0" smtClean="0"/>
            <a:t> </a:t>
          </a:r>
          <a:r>
            <a:rPr lang="en-US" sz="1600" dirty="0" err="1" smtClean="0"/>
            <a:t>IsReady</a:t>
          </a:r>
          <a:endParaRPr lang="en-US" sz="1600" dirty="0"/>
        </a:p>
      </dgm:t>
    </dgm:pt>
    <dgm:pt modelId="{D32F5343-105A-4751-97A8-5E0B2ED91114}" type="parTrans" cxnId="{9562C7D4-7204-4E2C-AC50-5649EC25B625}">
      <dgm:prSet/>
      <dgm:spPr/>
      <dgm:t>
        <a:bodyPr/>
        <a:lstStyle/>
        <a:p>
          <a:endParaRPr lang="en-US"/>
        </a:p>
      </dgm:t>
    </dgm:pt>
    <dgm:pt modelId="{8D59C523-5CA1-45EB-947B-C360C2DD1A5B}" type="sibTrans" cxnId="{9562C7D4-7204-4E2C-AC50-5649EC25B625}">
      <dgm:prSet/>
      <dgm:spPr/>
      <dgm:t>
        <a:bodyPr/>
        <a:lstStyle/>
        <a:p>
          <a:endParaRPr lang="en-US"/>
        </a:p>
      </dgm:t>
    </dgm:pt>
    <dgm:pt modelId="{5D17A5A9-B4D4-4BEF-BBD6-3C7E4280A3FD}">
      <dgm:prSet phldrT="[Text]" custT="1"/>
      <dgm:spPr/>
      <dgm:t>
        <a:bodyPr/>
        <a:lstStyle/>
        <a:p>
          <a:r>
            <a:rPr lang="en-US" sz="2400" dirty="0" err="1" smtClean="0"/>
            <a:t>InkJetPrinter</a:t>
          </a:r>
          <a:endParaRPr lang="en-US" sz="1600" dirty="0"/>
        </a:p>
      </dgm:t>
    </dgm:pt>
    <dgm:pt modelId="{92358F88-CE6D-482C-BA11-824AB24F41EB}" type="parTrans" cxnId="{7782359D-F300-4517-A6B2-5D5EEC51F311}">
      <dgm:prSet/>
      <dgm:spPr/>
      <dgm:t>
        <a:bodyPr/>
        <a:lstStyle/>
        <a:p>
          <a:endParaRPr lang="en-US"/>
        </a:p>
      </dgm:t>
    </dgm:pt>
    <dgm:pt modelId="{960D90CA-A948-44D8-ABED-49B6A3EE5FBD}" type="sibTrans" cxnId="{7782359D-F300-4517-A6B2-5D5EEC51F311}">
      <dgm:prSet/>
      <dgm:spPr/>
      <dgm:t>
        <a:bodyPr/>
        <a:lstStyle/>
        <a:p>
          <a:endParaRPr lang="en-US"/>
        </a:p>
      </dgm:t>
    </dgm:pt>
    <dgm:pt modelId="{05A432F3-7CFD-4CDB-B18D-643F94492B47}">
      <dgm:prSet phldrT="[Text]" custT="1"/>
      <dgm:spPr/>
      <dgm:t>
        <a:bodyPr/>
        <a:lstStyle/>
        <a:p>
          <a:r>
            <a:rPr lang="en-US" sz="2400" dirty="0" err="1" smtClean="0"/>
            <a:t>LaserPrinter</a:t>
          </a:r>
          <a:endParaRPr lang="en-US" sz="1600" dirty="0"/>
        </a:p>
      </dgm:t>
    </dgm:pt>
    <dgm:pt modelId="{3150507B-812D-4551-AE83-C4AA4627B517}" type="parTrans" cxnId="{920F1218-CDD1-41B6-922C-050FA4BA0FD1}">
      <dgm:prSet/>
      <dgm:spPr/>
      <dgm:t>
        <a:bodyPr/>
        <a:lstStyle/>
        <a:p>
          <a:endParaRPr lang="en-US"/>
        </a:p>
      </dgm:t>
    </dgm:pt>
    <dgm:pt modelId="{B5313182-3319-4A2D-8328-5083D279D481}" type="sibTrans" cxnId="{920F1218-CDD1-41B6-922C-050FA4BA0FD1}">
      <dgm:prSet/>
      <dgm:spPr/>
      <dgm:t>
        <a:bodyPr/>
        <a:lstStyle/>
        <a:p>
          <a:endParaRPr lang="en-US"/>
        </a:p>
      </dgm:t>
    </dgm:pt>
    <dgm:pt modelId="{F4A8544D-A266-460A-B37F-8250FCF61F12}">
      <dgm:prSet phldrT="[Text]" custT="1"/>
      <dgm:spPr/>
      <dgm:t>
        <a:bodyPr/>
        <a:lstStyle/>
        <a:p>
          <a:r>
            <a:rPr lang="en-US" sz="2400" dirty="0" smtClean="0"/>
            <a:t>3DPrinter</a:t>
          </a:r>
        </a:p>
        <a:p>
          <a:r>
            <a:rPr lang="en-US" sz="1600" dirty="0" err="1" smtClean="0"/>
            <a:t>LoadPaper</a:t>
          </a:r>
          <a:r>
            <a:rPr lang="en-US" sz="1600" dirty="0" smtClean="0"/>
            <a:t>?</a:t>
          </a:r>
          <a:endParaRPr lang="en-US" sz="1600" dirty="0"/>
        </a:p>
      </dgm:t>
    </dgm:pt>
    <dgm:pt modelId="{88D4751E-1A4A-4AAC-9D5E-DA7096157CFB}" type="parTrans" cxnId="{396A170B-5A37-4564-919A-1154A8C4F040}">
      <dgm:prSet/>
      <dgm:spPr/>
      <dgm:t>
        <a:bodyPr/>
        <a:lstStyle/>
        <a:p>
          <a:endParaRPr lang="en-US"/>
        </a:p>
      </dgm:t>
    </dgm:pt>
    <dgm:pt modelId="{4AA14347-1E7B-4A01-9DC4-1748DCCAECB3}" type="sibTrans" cxnId="{396A170B-5A37-4564-919A-1154A8C4F040}">
      <dgm:prSet/>
      <dgm:spPr/>
      <dgm:t>
        <a:bodyPr/>
        <a:lstStyle/>
        <a:p>
          <a:endParaRPr lang="en-US"/>
        </a:p>
      </dgm:t>
    </dgm:pt>
    <dgm:pt modelId="{26484EEF-F588-45A7-ADFF-12575C451545}" type="pres">
      <dgm:prSet presAssocID="{D3283816-78FE-4757-99BD-782DA3F06083}" presName="hierChild1" presStyleCnt="0">
        <dgm:presLayoutVars>
          <dgm:orgChart val="1"/>
          <dgm:chPref val="1"/>
          <dgm:dir/>
          <dgm:animOne val="branch"/>
          <dgm:animLvl val="lvl"/>
          <dgm:resizeHandles/>
        </dgm:presLayoutVars>
      </dgm:prSet>
      <dgm:spPr/>
      <dgm:t>
        <a:bodyPr/>
        <a:lstStyle/>
        <a:p>
          <a:endParaRPr lang="en-US"/>
        </a:p>
      </dgm:t>
    </dgm:pt>
    <dgm:pt modelId="{4D0627E5-A5E8-4E97-97B9-9B0642003FD1}" type="pres">
      <dgm:prSet presAssocID="{083F2388-16A7-4739-B139-80E2474205CE}" presName="hierRoot1" presStyleCnt="0">
        <dgm:presLayoutVars>
          <dgm:hierBranch val="init"/>
        </dgm:presLayoutVars>
      </dgm:prSet>
      <dgm:spPr/>
    </dgm:pt>
    <dgm:pt modelId="{7F43208A-8D30-4D5B-B11B-6B61CA3FD9DD}" type="pres">
      <dgm:prSet presAssocID="{083F2388-16A7-4739-B139-80E2474205CE}" presName="rootComposite1" presStyleCnt="0"/>
      <dgm:spPr/>
    </dgm:pt>
    <dgm:pt modelId="{E2CFB2BF-E53E-4F52-B845-464EFDA84163}" type="pres">
      <dgm:prSet presAssocID="{083F2388-16A7-4739-B139-80E2474205CE}" presName="rootText1" presStyleLbl="node0" presStyleIdx="0" presStyleCnt="1" custScaleY="138059" custLinFactNeighborX="8772" custLinFactNeighborY="-10098">
        <dgm:presLayoutVars>
          <dgm:chPref val="3"/>
        </dgm:presLayoutVars>
      </dgm:prSet>
      <dgm:spPr/>
      <dgm:t>
        <a:bodyPr/>
        <a:lstStyle/>
        <a:p>
          <a:endParaRPr lang="en-US"/>
        </a:p>
      </dgm:t>
    </dgm:pt>
    <dgm:pt modelId="{78EF2787-C93A-4C0D-A90A-3D5D5DA311C1}" type="pres">
      <dgm:prSet presAssocID="{083F2388-16A7-4739-B139-80E2474205CE}" presName="rootConnector1" presStyleLbl="node1" presStyleIdx="0" presStyleCnt="0"/>
      <dgm:spPr/>
      <dgm:t>
        <a:bodyPr/>
        <a:lstStyle/>
        <a:p>
          <a:endParaRPr lang="en-US"/>
        </a:p>
      </dgm:t>
    </dgm:pt>
    <dgm:pt modelId="{64D215C2-C45A-45B1-95FC-F7BD78012B46}" type="pres">
      <dgm:prSet presAssocID="{083F2388-16A7-4739-B139-80E2474205CE}" presName="hierChild2" presStyleCnt="0"/>
      <dgm:spPr/>
    </dgm:pt>
    <dgm:pt modelId="{DEBF7090-9372-4FAF-8016-9A5B48FE2DA9}" type="pres">
      <dgm:prSet presAssocID="{92358F88-CE6D-482C-BA11-824AB24F41EB}" presName="Name37" presStyleLbl="parChTrans1D2" presStyleIdx="0" presStyleCnt="3"/>
      <dgm:spPr/>
      <dgm:t>
        <a:bodyPr/>
        <a:lstStyle/>
        <a:p>
          <a:endParaRPr lang="en-US"/>
        </a:p>
      </dgm:t>
    </dgm:pt>
    <dgm:pt modelId="{390D527E-4E72-445C-B665-A18DBDCB6399}" type="pres">
      <dgm:prSet presAssocID="{5D17A5A9-B4D4-4BEF-BBD6-3C7E4280A3FD}" presName="hierRoot2" presStyleCnt="0">
        <dgm:presLayoutVars>
          <dgm:hierBranch val="init"/>
        </dgm:presLayoutVars>
      </dgm:prSet>
      <dgm:spPr/>
    </dgm:pt>
    <dgm:pt modelId="{DD80FE32-0B2A-4B91-8A6F-80A984C399F5}" type="pres">
      <dgm:prSet presAssocID="{5D17A5A9-B4D4-4BEF-BBD6-3C7E4280A3FD}" presName="rootComposite" presStyleCnt="0"/>
      <dgm:spPr/>
    </dgm:pt>
    <dgm:pt modelId="{8AC70D85-DFD0-41C5-A5FE-4AEE87E94A0C}" type="pres">
      <dgm:prSet presAssocID="{5D17A5A9-B4D4-4BEF-BBD6-3C7E4280A3FD}" presName="rootText" presStyleLbl="node2" presStyleIdx="0" presStyleCnt="3" custScaleX="117385" custScaleY="85203">
        <dgm:presLayoutVars>
          <dgm:chPref val="3"/>
        </dgm:presLayoutVars>
      </dgm:prSet>
      <dgm:spPr/>
      <dgm:t>
        <a:bodyPr/>
        <a:lstStyle/>
        <a:p>
          <a:endParaRPr lang="en-US"/>
        </a:p>
      </dgm:t>
    </dgm:pt>
    <dgm:pt modelId="{EB8FEFE2-AD1D-4806-ACF9-819DF04A585E}" type="pres">
      <dgm:prSet presAssocID="{5D17A5A9-B4D4-4BEF-BBD6-3C7E4280A3FD}" presName="rootConnector" presStyleLbl="node2" presStyleIdx="0" presStyleCnt="3"/>
      <dgm:spPr/>
      <dgm:t>
        <a:bodyPr/>
        <a:lstStyle/>
        <a:p>
          <a:endParaRPr lang="en-US"/>
        </a:p>
      </dgm:t>
    </dgm:pt>
    <dgm:pt modelId="{453B5793-BBF9-4D48-886A-E9EC742B0666}" type="pres">
      <dgm:prSet presAssocID="{5D17A5A9-B4D4-4BEF-BBD6-3C7E4280A3FD}" presName="hierChild4" presStyleCnt="0"/>
      <dgm:spPr/>
    </dgm:pt>
    <dgm:pt modelId="{9CA67922-99E3-4BDB-9F0C-61F849EBCC92}" type="pres">
      <dgm:prSet presAssocID="{5D17A5A9-B4D4-4BEF-BBD6-3C7E4280A3FD}" presName="hierChild5" presStyleCnt="0"/>
      <dgm:spPr/>
    </dgm:pt>
    <dgm:pt modelId="{59C72734-90A5-4DA4-855C-6C9589B4085D}" type="pres">
      <dgm:prSet presAssocID="{3150507B-812D-4551-AE83-C4AA4627B517}" presName="Name37" presStyleLbl="parChTrans1D2" presStyleIdx="1" presStyleCnt="3"/>
      <dgm:spPr/>
      <dgm:t>
        <a:bodyPr/>
        <a:lstStyle/>
        <a:p>
          <a:endParaRPr lang="en-US"/>
        </a:p>
      </dgm:t>
    </dgm:pt>
    <dgm:pt modelId="{593E716A-24A2-41E7-A6EB-15761934F69A}" type="pres">
      <dgm:prSet presAssocID="{05A432F3-7CFD-4CDB-B18D-643F94492B47}" presName="hierRoot2" presStyleCnt="0">
        <dgm:presLayoutVars>
          <dgm:hierBranch val="init"/>
        </dgm:presLayoutVars>
      </dgm:prSet>
      <dgm:spPr/>
    </dgm:pt>
    <dgm:pt modelId="{4D8DF4DF-F717-4B63-BB6E-F52E7EF6B1BE}" type="pres">
      <dgm:prSet presAssocID="{05A432F3-7CFD-4CDB-B18D-643F94492B47}" presName="rootComposite" presStyleCnt="0"/>
      <dgm:spPr/>
    </dgm:pt>
    <dgm:pt modelId="{4FDC0DA7-637D-42FA-A790-1EA8A8D1606F}" type="pres">
      <dgm:prSet presAssocID="{05A432F3-7CFD-4CDB-B18D-643F94492B47}" presName="rootText" presStyleLbl="node2" presStyleIdx="1" presStyleCnt="3" custScaleX="118269" custScaleY="86054">
        <dgm:presLayoutVars>
          <dgm:chPref val="3"/>
        </dgm:presLayoutVars>
      </dgm:prSet>
      <dgm:spPr/>
      <dgm:t>
        <a:bodyPr/>
        <a:lstStyle/>
        <a:p>
          <a:endParaRPr lang="en-US"/>
        </a:p>
      </dgm:t>
    </dgm:pt>
    <dgm:pt modelId="{D2CC8E9E-485B-4FD1-8F2F-3DFD8C0483EE}" type="pres">
      <dgm:prSet presAssocID="{05A432F3-7CFD-4CDB-B18D-643F94492B47}" presName="rootConnector" presStyleLbl="node2" presStyleIdx="1" presStyleCnt="3"/>
      <dgm:spPr/>
      <dgm:t>
        <a:bodyPr/>
        <a:lstStyle/>
        <a:p>
          <a:endParaRPr lang="en-US"/>
        </a:p>
      </dgm:t>
    </dgm:pt>
    <dgm:pt modelId="{ADA0517F-9803-4B30-A544-B995C4BAD09C}" type="pres">
      <dgm:prSet presAssocID="{05A432F3-7CFD-4CDB-B18D-643F94492B47}" presName="hierChild4" presStyleCnt="0"/>
      <dgm:spPr/>
    </dgm:pt>
    <dgm:pt modelId="{6A493EDB-7F37-481C-A692-140878020B8A}" type="pres">
      <dgm:prSet presAssocID="{05A432F3-7CFD-4CDB-B18D-643F94492B47}" presName="hierChild5" presStyleCnt="0"/>
      <dgm:spPr/>
    </dgm:pt>
    <dgm:pt modelId="{3BABEC06-8EAB-402F-8FF5-0AAA17EB166C}" type="pres">
      <dgm:prSet presAssocID="{88D4751E-1A4A-4AAC-9D5E-DA7096157CFB}" presName="Name37" presStyleLbl="parChTrans1D2" presStyleIdx="2" presStyleCnt="3"/>
      <dgm:spPr/>
      <dgm:t>
        <a:bodyPr/>
        <a:lstStyle/>
        <a:p>
          <a:endParaRPr lang="en-US"/>
        </a:p>
      </dgm:t>
    </dgm:pt>
    <dgm:pt modelId="{08CA2B00-D74C-4790-A7A8-9E3580A05954}" type="pres">
      <dgm:prSet presAssocID="{F4A8544D-A266-460A-B37F-8250FCF61F12}" presName="hierRoot2" presStyleCnt="0">
        <dgm:presLayoutVars>
          <dgm:hierBranch val="init"/>
        </dgm:presLayoutVars>
      </dgm:prSet>
      <dgm:spPr/>
    </dgm:pt>
    <dgm:pt modelId="{007566E5-552E-410B-8106-A3C8D177CAD3}" type="pres">
      <dgm:prSet presAssocID="{F4A8544D-A266-460A-B37F-8250FCF61F12}" presName="rootComposite" presStyleCnt="0"/>
      <dgm:spPr/>
    </dgm:pt>
    <dgm:pt modelId="{895AEE3A-FFC3-4569-8839-9B9184E6B9BC}" type="pres">
      <dgm:prSet presAssocID="{F4A8544D-A266-460A-B37F-8250FCF61F12}" presName="rootText" presStyleLbl="node2" presStyleIdx="2" presStyleCnt="3" custScaleY="86078">
        <dgm:presLayoutVars>
          <dgm:chPref val="3"/>
        </dgm:presLayoutVars>
      </dgm:prSet>
      <dgm:spPr/>
      <dgm:t>
        <a:bodyPr/>
        <a:lstStyle/>
        <a:p>
          <a:endParaRPr lang="en-US"/>
        </a:p>
      </dgm:t>
    </dgm:pt>
    <dgm:pt modelId="{BF18C05C-32BB-41BC-B775-217DC1BE825E}" type="pres">
      <dgm:prSet presAssocID="{F4A8544D-A266-460A-B37F-8250FCF61F12}" presName="rootConnector" presStyleLbl="node2" presStyleIdx="2" presStyleCnt="3"/>
      <dgm:spPr/>
      <dgm:t>
        <a:bodyPr/>
        <a:lstStyle/>
        <a:p>
          <a:endParaRPr lang="en-US"/>
        </a:p>
      </dgm:t>
    </dgm:pt>
    <dgm:pt modelId="{7E925913-9865-485F-AECD-FA28AA9611C8}" type="pres">
      <dgm:prSet presAssocID="{F4A8544D-A266-460A-B37F-8250FCF61F12}" presName="hierChild4" presStyleCnt="0"/>
      <dgm:spPr/>
    </dgm:pt>
    <dgm:pt modelId="{EA97513D-2AEF-48C2-84CF-7A694FB964FB}" type="pres">
      <dgm:prSet presAssocID="{F4A8544D-A266-460A-B37F-8250FCF61F12}" presName="hierChild5" presStyleCnt="0"/>
      <dgm:spPr/>
    </dgm:pt>
    <dgm:pt modelId="{4FAD5A79-E0C9-46D8-B355-49A9BB856ACE}" type="pres">
      <dgm:prSet presAssocID="{083F2388-16A7-4739-B139-80E2474205CE}" presName="hierChild3" presStyleCnt="0"/>
      <dgm:spPr/>
    </dgm:pt>
  </dgm:ptLst>
  <dgm:cxnLst>
    <dgm:cxn modelId="{9562C7D4-7204-4E2C-AC50-5649EC25B625}" srcId="{D3283816-78FE-4757-99BD-782DA3F06083}" destId="{083F2388-16A7-4739-B139-80E2474205CE}" srcOrd="0" destOrd="0" parTransId="{D32F5343-105A-4751-97A8-5E0B2ED91114}" sibTransId="{8D59C523-5CA1-45EB-947B-C360C2DD1A5B}"/>
    <dgm:cxn modelId="{7782359D-F300-4517-A6B2-5D5EEC51F311}" srcId="{083F2388-16A7-4739-B139-80E2474205CE}" destId="{5D17A5A9-B4D4-4BEF-BBD6-3C7E4280A3FD}" srcOrd="0" destOrd="0" parTransId="{92358F88-CE6D-482C-BA11-824AB24F41EB}" sibTransId="{960D90CA-A948-44D8-ABED-49B6A3EE5FBD}"/>
    <dgm:cxn modelId="{85000A12-4CC3-4A21-BA19-BDA4AFA0EB1D}" type="presOf" srcId="{05A432F3-7CFD-4CDB-B18D-643F94492B47}" destId="{D2CC8E9E-485B-4FD1-8F2F-3DFD8C0483EE}" srcOrd="1" destOrd="0" presId="urn:microsoft.com/office/officeart/2005/8/layout/orgChart1"/>
    <dgm:cxn modelId="{A2B24501-476F-475C-A234-5D857236A3FC}" type="presOf" srcId="{5D17A5A9-B4D4-4BEF-BBD6-3C7E4280A3FD}" destId="{8AC70D85-DFD0-41C5-A5FE-4AEE87E94A0C}" srcOrd="0" destOrd="0" presId="urn:microsoft.com/office/officeart/2005/8/layout/orgChart1"/>
    <dgm:cxn modelId="{FA59DE23-A8AB-4C87-AB33-5E9A8224C515}" type="presOf" srcId="{F4A8544D-A266-460A-B37F-8250FCF61F12}" destId="{BF18C05C-32BB-41BC-B775-217DC1BE825E}" srcOrd="1" destOrd="0" presId="urn:microsoft.com/office/officeart/2005/8/layout/orgChart1"/>
    <dgm:cxn modelId="{B012675F-78DD-406A-B192-7FAC5CF07AC3}" type="presOf" srcId="{3150507B-812D-4551-AE83-C4AA4627B517}" destId="{59C72734-90A5-4DA4-855C-6C9589B4085D}" srcOrd="0" destOrd="0" presId="urn:microsoft.com/office/officeart/2005/8/layout/orgChart1"/>
    <dgm:cxn modelId="{90998A10-A916-456F-85F0-0A05AEF46B66}" type="presOf" srcId="{F4A8544D-A266-460A-B37F-8250FCF61F12}" destId="{895AEE3A-FFC3-4569-8839-9B9184E6B9BC}" srcOrd="0" destOrd="0" presId="urn:microsoft.com/office/officeart/2005/8/layout/orgChart1"/>
    <dgm:cxn modelId="{30C35CC0-B190-49B8-9E90-6014277E1F4D}" type="presOf" srcId="{D3283816-78FE-4757-99BD-782DA3F06083}" destId="{26484EEF-F588-45A7-ADFF-12575C451545}" srcOrd="0" destOrd="0" presId="urn:microsoft.com/office/officeart/2005/8/layout/orgChart1"/>
    <dgm:cxn modelId="{FD403806-F62F-4BF9-9232-4C2968738607}" type="presOf" srcId="{92358F88-CE6D-482C-BA11-824AB24F41EB}" destId="{DEBF7090-9372-4FAF-8016-9A5B48FE2DA9}" srcOrd="0" destOrd="0" presId="urn:microsoft.com/office/officeart/2005/8/layout/orgChart1"/>
    <dgm:cxn modelId="{396A170B-5A37-4564-919A-1154A8C4F040}" srcId="{083F2388-16A7-4739-B139-80E2474205CE}" destId="{F4A8544D-A266-460A-B37F-8250FCF61F12}" srcOrd="2" destOrd="0" parTransId="{88D4751E-1A4A-4AAC-9D5E-DA7096157CFB}" sibTransId="{4AA14347-1E7B-4A01-9DC4-1748DCCAECB3}"/>
    <dgm:cxn modelId="{43750E1F-B2B7-472C-A920-53EFAE4E84C9}" type="presOf" srcId="{5D17A5A9-B4D4-4BEF-BBD6-3C7E4280A3FD}" destId="{EB8FEFE2-AD1D-4806-ACF9-819DF04A585E}" srcOrd="1" destOrd="0" presId="urn:microsoft.com/office/officeart/2005/8/layout/orgChart1"/>
    <dgm:cxn modelId="{802A599A-D855-47D6-8A89-9B54CA6621BA}" type="presOf" srcId="{88D4751E-1A4A-4AAC-9D5E-DA7096157CFB}" destId="{3BABEC06-8EAB-402F-8FF5-0AAA17EB166C}" srcOrd="0" destOrd="0" presId="urn:microsoft.com/office/officeart/2005/8/layout/orgChart1"/>
    <dgm:cxn modelId="{1A265B5B-DE4C-477D-BA82-7CAFE8834BB4}" type="presOf" srcId="{083F2388-16A7-4739-B139-80E2474205CE}" destId="{78EF2787-C93A-4C0D-A90A-3D5D5DA311C1}" srcOrd="1" destOrd="0" presId="urn:microsoft.com/office/officeart/2005/8/layout/orgChart1"/>
    <dgm:cxn modelId="{6ED65971-E55A-48F6-B982-4ED5F576349F}" type="presOf" srcId="{083F2388-16A7-4739-B139-80E2474205CE}" destId="{E2CFB2BF-E53E-4F52-B845-464EFDA84163}" srcOrd="0" destOrd="0" presId="urn:microsoft.com/office/officeart/2005/8/layout/orgChart1"/>
    <dgm:cxn modelId="{920F1218-CDD1-41B6-922C-050FA4BA0FD1}" srcId="{083F2388-16A7-4739-B139-80E2474205CE}" destId="{05A432F3-7CFD-4CDB-B18D-643F94492B47}" srcOrd="1" destOrd="0" parTransId="{3150507B-812D-4551-AE83-C4AA4627B517}" sibTransId="{B5313182-3319-4A2D-8328-5083D279D481}"/>
    <dgm:cxn modelId="{8A4E8B7A-BBD0-440D-9B30-1E6E1750A604}" type="presOf" srcId="{05A432F3-7CFD-4CDB-B18D-643F94492B47}" destId="{4FDC0DA7-637D-42FA-A790-1EA8A8D1606F}" srcOrd="0" destOrd="0" presId="urn:microsoft.com/office/officeart/2005/8/layout/orgChart1"/>
    <dgm:cxn modelId="{69FDD27F-FBB9-4F8D-A202-92D3B1A98559}" type="presParOf" srcId="{26484EEF-F588-45A7-ADFF-12575C451545}" destId="{4D0627E5-A5E8-4E97-97B9-9B0642003FD1}" srcOrd="0" destOrd="0" presId="urn:microsoft.com/office/officeart/2005/8/layout/orgChart1"/>
    <dgm:cxn modelId="{2EA5CB22-C499-4D6E-836A-5E4E40220303}" type="presParOf" srcId="{4D0627E5-A5E8-4E97-97B9-9B0642003FD1}" destId="{7F43208A-8D30-4D5B-B11B-6B61CA3FD9DD}" srcOrd="0" destOrd="0" presId="urn:microsoft.com/office/officeart/2005/8/layout/orgChart1"/>
    <dgm:cxn modelId="{F411D1D6-B2CC-4BF8-A52E-75F5D97CDEB2}" type="presParOf" srcId="{7F43208A-8D30-4D5B-B11B-6B61CA3FD9DD}" destId="{E2CFB2BF-E53E-4F52-B845-464EFDA84163}" srcOrd="0" destOrd="0" presId="urn:microsoft.com/office/officeart/2005/8/layout/orgChart1"/>
    <dgm:cxn modelId="{0CC0F6C0-7E52-441B-96A6-60A8422EB94A}" type="presParOf" srcId="{7F43208A-8D30-4D5B-B11B-6B61CA3FD9DD}" destId="{78EF2787-C93A-4C0D-A90A-3D5D5DA311C1}" srcOrd="1" destOrd="0" presId="urn:microsoft.com/office/officeart/2005/8/layout/orgChart1"/>
    <dgm:cxn modelId="{21CEAC0B-970E-4AA3-B15F-88208A6BE55B}" type="presParOf" srcId="{4D0627E5-A5E8-4E97-97B9-9B0642003FD1}" destId="{64D215C2-C45A-45B1-95FC-F7BD78012B46}" srcOrd="1" destOrd="0" presId="urn:microsoft.com/office/officeart/2005/8/layout/orgChart1"/>
    <dgm:cxn modelId="{349EB176-43C8-479F-99EF-1AD915A4CA76}" type="presParOf" srcId="{64D215C2-C45A-45B1-95FC-F7BD78012B46}" destId="{DEBF7090-9372-4FAF-8016-9A5B48FE2DA9}" srcOrd="0" destOrd="0" presId="urn:microsoft.com/office/officeart/2005/8/layout/orgChart1"/>
    <dgm:cxn modelId="{6E3D190C-9E13-4AFC-B722-AE15FE11F9F4}" type="presParOf" srcId="{64D215C2-C45A-45B1-95FC-F7BD78012B46}" destId="{390D527E-4E72-445C-B665-A18DBDCB6399}" srcOrd="1" destOrd="0" presId="urn:microsoft.com/office/officeart/2005/8/layout/orgChart1"/>
    <dgm:cxn modelId="{19C1EF14-E19C-4843-8EDD-2F9E078DD098}" type="presParOf" srcId="{390D527E-4E72-445C-B665-A18DBDCB6399}" destId="{DD80FE32-0B2A-4B91-8A6F-80A984C399F5}" srcOrd="0" destOrd="0" presId="urn:microsoft.com/office/officeart/2005/8/layout/orgChart1"/>
    <dgm:cxn modelId="{5F901B1C-1892-4EED-97D6-098F5D0C3CEB}" type="presParOf" srcId="{DD80FE32-0B2A-4B91-8A6F-80A984C399F5}" destId="{8AC70D85-DFD0-41C5-A5FE-4AEE87E94A0C}" srcOrd="0" destOrd="0" presId="urn:microsoft.com/office/officeart/2005/8/layout/orgChart1"/>
    <dgm:cxn modelId="{CE93EEF3-9E50-4F99-87F6-DA7E47BB50DC}" type="presParOf" srcId="{DD80FE32-0B2A-4B91-8A6F-80A984C399F5}" destId="{EB8FEFE2-AD1D-4806-ACF9-819DF04A585E}" srcOrd="1" destOrd="0" presId="urn:microsoft.com/office/officeart/2005/8/layout/orgChart1"/>
    <dgm:cxn modelId="{E1F6D57E-0507-4DCB-871F-036DC2F20744}" type="presParOf" srcId="{390D527E-4E72-445C-B665-A18DBDCB6399}" destId="{453B5793-BBF9-4D48-886A-E9EC742B0666}" srcOrd="1" destOrd="0" presId="urn:microsoft.com/office/officeart/2005/8/layout/orgChart1"/>
    <dgm:cxn modelId="{2D921E20-C232-4DC0-9F21-436B811BC821}" type="presParOf" srcId="{390D527E-4E72-445C-B665-A18DBDCB6399}" destId="{9CA67922-99E3-4BDB-9F0C-61F849EBCC92}" srcOrd="2" destOrd="0" presId="urn:microsoft.com/office/officeart/2005/8/layout/orgChart1"/>
    <dgm:cxn modelId="{27FFD563-801B-40F4-879E-57CF9CD48D0D}" type="presParOf" srcId="{64D215C2-C45A-45B1-95FC-F7BD78012B46}" destId="{59C72734-90A5-4DA4-855C-6C9589B4085D}" srcOrd="2" destOrd="0" presId="urn:microsoft.com/office/officeart/2005/8/layout/orgChart1"/>
    <dgm:cxn modelId="{3C71BEA2-1F27-46B4-AB18-F035F0E31844}" type="presParOf" srcId="{64D215C2-C45A-45B1-95FC-F7BD78012B46}" destId="{593E716A-24A2-41E7-A6EB-15761934F69A}" srcOrd="3" destOrd="0" presId="urn:microsoft.com/office/officeart/2005/8/layout/orgChart1"/>
    <dgm:cxn modelId="{0731F604-92CE-41AA-8C42-7BD3F1EA9AEA}" type="presParOf" srcId="{593E716A-24A2-41E7-A6EB-15761934F69A}" destId="{4D8DF4DF-F717-4B63-BB6E-F52E7EF6B1BE}" srcOrd="0" destOrd="0" presId="urn:microsoft.com/office/officeart/2005/8/layout/orgChart1"/>
    <dgm:cxn modelId="{0AD56159-C28C-4166-8621-734B86FDE7AB}" type="presParOf" srcId="{4D8DF4DF-F717-4B63-BB6E-F52E7EF6B1BE}" destId="{4FDC0DA7-637D-42FA-A790-1EA8A8D1606F}" srcOrd="0" destOrd="0" presId="urn:microsoft.com/office/officeart/2005/8/layout/orgChart1"/>
    <dgm:cxn modelId="{DA2CED15-C0B5-47D8-9867-C0DE21DC58F6}" type="presParOf" srcId="{4D8DF4DF-F717-4B63-BB6E-F52E7EF6B1BE}" destId="{D2CC8E9E-485B-4FD1-8F2F-3DFD8C0483EE}" srcOrd="1" destOrd="0" presId="urn:microsoft.com/office/officeart/2005/8/layout/orgChart1"/>
    <dgm:cxn modelId="{3381ED8B-ACEF-47E3-B2B8-F51968B32B8E}" type="presParOf" srcId="{593E716A-24A2-41E7-A6EB-15761934F69A}" destId="{ADA0517F-9803-4B30-A544-B995C4BAD09C}" srcOrd="1" destOrd="0" presId="urn:microsoft.com/office/officeart/2005/8/layout/orgChart1"/>
    <dgm:cxn modelId="{DEC754D7-6353-42AD-A4F4-AA3CC1DE3E50}" type="presParOf" srcId="{593E716A-24A2-41E7-A6EB-15761934F69A}" destId="{6A493EDB-7F37-481C-A692-140878020B8A}" srcOrd="2" destOrd="0" presId="urn:microsoft.com/office/officeart/2005/8/layout/orgChart1"/>
    <dgm:cxn modelId="{C7D6ADC8-19BB-43D2-97ED-AF8D0C013B27}" type="presParOf" srcId="{64D215C2-C45A-45B1-95FC-F7BD78012B46}" destId="{3BABEC06-8EAB-402F-8FF5-0AAA17EB166C}" srcOrd="4" destOrd="0" presId="urn:microsoft.com/office/officeart/2005/8/layout/orgChart1"/>
    <dgm:cxn modelId="{CA7E273F-5355-4930-B244-9D2006E3AFD7}" type="presParOf" srcId="{64D215C2-C45A-45B1-95FC-F7BD78012B46}" destId="{08CA2B00-D74C-4790-A7A8-9E3580A05954}" srcOrd="5" destOrd="0" presId="urn:microsoft.com/office/officeart/2005/8/layout/orgChart1"/>
    <dgm:cxn modelId="{CEEB367F-78F2-4D97-8915-7BC465771C60}" type="presParOf" srcId="{08CA2B00-D74C-4790-A7A8-9E3580A05954}" destId="{007566E5-552E-410B-8106-A3C8D177CAD3}" srcOrd="0" destOrd="0" presId="urn:microsoft.com/office/officeart/2005/8/layout/orgChart1"/>
    <dgm:cxn modelId="{15309FB8-1A91-4FEC-BFB1-6B485FFFD941}" type="presParOf" srcId="{007566E5-552E-410B-8106-A3C8D177CAD3}" destId="{895AEE3A-FFC3-4569-8839-9B9184E6B9BC}" srcOrd="0" destOrd="0" presId="urn:microsoft.com/office/officeart/2005/8/layout/orgChart1"/>
    <dgm:cxn modelId="{ADF1B036-1F35-4EF9-8EF2-880F074B73DC}" type="presParOf" srcId="{007566E5-552E-410B-8106-A3C8D177CAD3}" destId="{BF18C05C-32BB-41BC-B775-217DC1BE825E}" srcOrd="1" destOrd="0" presId="urn:microsoft.com/office/officeart/2005/8/layout/orgChart1"/>
    <dgm:cxn modelId="{FD9195E3-87D8-43F1-B163-32289E824F94}" type="presParOf" srcId="{08CA2B00-D74C-4790-A7A8-9E3580A05954}" destId="{7E925913-9865-485F-AECD-FA28AA9611C8}" srcOrd="1" destOrd="0" presId="urn:microsoft.com/office/officeart/2005/8/layout/orgChart1"/>
    <dgm:cxn modelId="{EB86923E-FAFC-40A0-8C4D-4DC21B73C148}" type="presParOf" srcId="{08CA2B00-D74C-4790-A7A8-9E3580A05954}" destId="{EA97513D-2AEF-48C2-84CF-7A694FB964FB}" srcOrd="2" destOrd="0" presId="urn:microsoft.com/office/officeart/2005/8/layout/orgChart1"/>
    <dgm:cxn modelId="{62D5A0A7-1A85-4089-AC09-82DE07624DB9}" type="presParOf" srcId="{4D0627E5-A5E8-4E97-97B9-9B0642003FD1}" destId="{4FAD5A79-E0C9-46D8-B355-49A9BB856ACE}"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3283816-78FE-4757-99BD-782DA3F06083}"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083F2388-16A7-4739-B139-80E2474205CE}">
      <dgm:prSet phldrT="[Text]" custT="1"/>
      <dgm:spPr/>
      <dgm:t>
        <a:bodyPr/>
        <a:lstStyle/>
        <a:p>
          <a:r>
            <a:rPr lang="en-US" sz="2400" dirty="0" err="1" smtClean="0"/>
            <a:t>ICustomer</a:t>
          </a:r>
          <a:endParaRPr lang="en-US" sz="1700" dirty="0" smtClean="0"/>
        </a:p>
        <a:p>
          <a:r>
            <a:rPr lang="en-US" sz="1600" dirty="0" err="1" smtClean="0"/>
            <a:t>int</a:t>
          </a:r>
          <a:r>
            <a:rPr lang="en-US" sz="1600" dirty="0" smtClean="0"/>
            <a:t> Id</a:t>
          </a:r>
        </a:p>
        <a:p>
          <a:r>
            <a:rPr lang="en-US" sz="1600" dirty="0" smtClean="0"/>
            <a:t>string Address</a:t>
          </a:r>
        </a:p>
        <a:p>
          <a:r>
            <a:rPr lang="en-US" sz="1600" dirty="0" smtClean="0"/>
            <a:t>string City</a:t>
          </a:r>
        </a:p>
        <a:p>
          <a:r>
            <a:rPr lang="en-US" sz="1600" dirty="0" smtClean="0"/>
            <a:t>string State</a:t>
          </a:r>
        </a:p>
        <a:p>
          <a:r>
            <a:rPr lang="en-US" sz="1600" dirty="0" smtClean="0"/>
            <a:t>string Zip</a:t>
          </a:r>
          <a:endParaRPr lang="en-US" sz="1600" dirty="0"/>
        </a:p>
      </dgm:t>
    </dgm:pt>
    <dgm:pt modelId="{D32F5343-105A-4751-97A8-5E0B2ED91114}" type="parTrans" cxnId="{9562C7D4-7204-4E2C-AC50-5649EC25B625}">
      <dgm:prSet/>
      <dgm:spPr/>
      <dgm:t>
        <a:bodyPr/>
        <a:lstStyle/>
        <a:p>
          <a:endParaRPr lang="en-US"/>
        </a:p>
      </dgm:t>
    </dgm:pt>
    <dgm:pt modelId="{8D59C523-5CA1-45EB-947B-C360C2DD1A5B}" type="sibTrans" cxnId="{9562C7D4-7204-4E2C-AC50-5649EC25B625}">
      <dgm:prSet/>
      <dgm:spPr/>
      <dgm:t>
        <a:bodyPr/>
        <a:lstStyle/>
        <a:p>
          <a:endParaRPr lang="en-US"/>
        </a:p>
      </dgm:t>
    </dgm:pt>
    <dgm:pt modelId="{5D17A5A9-B4D4-4BEF-BBD6-3C7E4280A3FD}">
      <dgm:prSet phldrT="[Text]" custT="1"/>
      <dgm:spPr/>
      <dgm:t>
        <a:bodyPr/>
        <a:lstStyle/>
        <a:p>
          <a:r>
            <a:rPr lang="en-US" sz="2400" dirty="0" err="1" smtClean="0"/>
            <a:t>MailOrderCustomer</a:t>
          </a:r>
          <a:endParaRPr lang="en-US" sz="1400" dirty="0" smtClean="0"/>
        </a:p>
        <a:p>
          <a:r>
            <a:rPr lang="en-US" sz="1600" dirty="0" smtClean="0"/>
            <a:t>…</a:t>
          </a:r>
        </a:p>
        <a:p>
          <a:r>
            <a:rPr lang="en-US" sz="1600" dirty="0" smtClean="0"/>
            <a:t>Subscription </a:t>
          </a:r>
          <a:r>
            <a:rPr lang="en-US" sz="1600" dirty="0" err="1" smtClean="0"/>
            <a:t>CatalogSubscription</a:t>
          </a:r>
          <a:endParaRPr lang="en-US" sz="1600" dirty="0"/>
        </a:p>
      </dgm:t>
    </dgm:pt>
    <dgm:pt modelId="{92358F88-CE6D-482C-BA11-824AB24F41EB}" type="parTrans" cxnId="{7782359D-F300-4517-A6B2-5D5EEC51F311}">
      <dgm:prSet/>
      <dgm:spPr/>
      <dgm:t>
        <a:bodyPr/>
        <a:lstStyle/>
        <a:p>
          <a:endParaRPr lang="en-US"/>
        </a:p>
      </dgm:t>
    </dgm:pt>
    <dgm:pt modelId="{960D90CA-A948-44D8-ABED-49B6A3EE5FBD}" type="sibTrans" cxnId="{7782359D-F300-4517-A6B2-5D5EEC51F311}">
      <dgm:prSet/>
      <dgm:spPr/>
      <dgm:t>
        <a:bodyPr/>
        <a:lstStyle/>
        <a:p>
          <a:endParaRPr lang="en-US"/>
        </a:p>
      </dgm:t>
    </dgm:pt>
    <dgm:pt modelId="{05A432F3-7CFD-4CDB-B18D-643F94492B47}">
      <dgm:prSet phldrT="[Text]" custT="1"/>
      <dgm:spPr/>
      <dgm:t>
        <a:bodyPr/>
        <a:lstStyle/>
        <a:p>
          <a:r>
            <a:rPr lang="en-US" sz="2400" dirty="0" err="1" smtClean="0"/>
            <a:t>ECommerceCustomer</a:t>
          </a:r>
          <a:endParaRPr lang="en-US" sz="1400" dirty="0" smtClean="0"/>
        </a:p>
        <a:p>
          <a:r>
            <a:rPr lang="en-US" sz="1600" dirty="0" smtClean="0"/>
            <a:t>…</a:t>
          </a:r>
        </a:p>
        <a:p>
          <a:r>
            <a:rPr lang="en-US" sz="1600" dirty="0" smtClean="0"/>
            <a:t>string </a:t>
          </a:r>
          <a:r>
            <a:rPr lang="en-US" sz="1600" dirty="0" err="1" smtClean="0"/>
            <a:t>UserName</a:t>
          </a:r>
          <a:endParaRPr lang="en-US" sz="1600" dirty="0" smtClean="0"/>
        </a:p>
        <a:p>
          <a:r>
            <a:rPr lang="en-US" sz="1600" dirty="0" smtClean="0"/>
            <a:t>string </a:t>
          </a:r>
          <a:r>
            <a:rPr lang="en-US" sz="1600" dirty="0" err="1" smtClean="0"/>
            <a:t>PasswordHash</a:t>
          </a:r>
          <a:endParaRPr lang="en-US" sz="1600" dirty="0"/>
        </a:p>
      </dgm:t>
    </dgm:pt>
    <dgm:pt modelId="{3150507B-812D-4551-AE83-C4AA4627B517}" type="parTrans" cxnId="{920F1218-CDD1-41B6-922C-050FA4BA0FD1}">
      <dgm:prSet/>
      <dgm:spPr/>
      <dgm:t>
        <a:bodyPr/>
        <a:lstStyle/>
        <a:p>
          <a:endParaRPr lang="en-US"/>
        </a:p>
      </dgm:t>
    </dgm:pt>
    <dgm:pt modelId="{B5313182-3319-4A2D-8328-5083D279D481}" type="sibTrans" cxnId="{920F1218-CDD1-41B6-922C-050FA4BA0FD1}">
      <dgm:prSet/>
      <dgm:spPr/>
      <dgm:t>
        <a:bodyPr/>
        <a:lstStyle/>
        <a:p>
          <a:endParaRPr lang="en-US"/>
        </a:p>
      </dgm:t>
    </dgm:pt>
    <dgm:pt modelId="{26484EEF-F588-45A7-ADFF-12575C451545}" type="pres">
      <dgm:prSet presAssocID="{D3283816-78FE-4757-99BD-782DA3F06083}" presName="hierChild1" presStyleCnt="0">
        <dgm:presLayoutVars>
          <dgm:orgChart val="1"/>
          <dgm:chPref val="1"/>
          <dgm:dir/>
          <dgm:animOne val="branch"/>
          <dgm:animLvl val="lvl"/>
          <dgm:resizeHandles/>
        </dgm:presLayoutVars>
      </dgm:prSet>
      <dgm:spPr/>
      <dgm:t>
        <a:bodyPr/>
        <a:lstStyle/>
        <a:p>
          <a:endParaRPr lang="en-US"/>
        </a:p>
      </dgm:t>
    </dgm:pt>
    <dgm:pt modelId="{4D0627E5-A5E8-4E97-97B9-9B0642003FD1}" type="pres">
      <dgm:prSet presAssocID="{083F2388-16A7-4739-B139-80E2474205CE}" presName="hierRoot1" presStyleCnt="0">
        <dgm:presLayoutVars>
          <dgm:hierBranch val="init"/>
        </dgm:presLayoutVars>
      </dgm:prSet>
      <dgm:spPr/>
    </dgm:pt>
    <dgm:pt modelId="{7F43208A-8D30-4D5B-B11B-6B61CA3FD9DD}" type="pres">
      <dgm:prSet presAssocID="{083F2388-16A7-4739-B139-80E2474205CE}" presName="rootComposite1" presStyleCnt="0"/>
      <dgm:spPr/>
    </dgm:pt>
    <dgm:pt modelId="{E2CFB2BF-E53E-4F52-B845-464EFDA84163}" type="pres">
      <dgm:prSet presAssocID="{083F2388-16A7-4739-B139-80E2474205CE}" presName="rootText1" presStyleLbl="node0" presStyleIdx="0" presStyleCnt="1" custScaleY="138059" custLinFactNeighborX="-44977" custLinFactNeighborY="-1828">
        <dgm:presLayoutVars>
          <dgm:chPref val="3"/>
        </dgm:presLayoutVars>
      </dgm:prSet>
      <dgm:spPr/>
      <dgm:t>
        <a:bodyPr/>
        <a:lstStyle/>
        <a:p>
          <a:endParaRPr lang="en-US"/>
        </a:p>
      </dgm:t>
    </dgm:pt>
    <dgm:pt modelId="{78EF2787-C93A-4C0D-A90A-3D5D5DA311C1}" type="pres">
      <dgm:prSet presAssocID="{083F2388-16A7-4739-B139-80E2474205CE}" presName="rootConnector1" presStyleLbl="node1" presStyleIdx="0" presStyleCnt="0"/>
      <dgm:spPr/>
      <dgm:t>
        <a:bodyPr/>
        <a:lstStyle/>
        <a:p>
          <a:endParaRPr lang="en-US"/>
        </a:p>
      </dgm:t>
    </dgm:pt>
    <dgm:pt modelId="{64D215C2-C45A-45B1-95FC-F7BD78012B46}" type="pres">
      <dgm:prSet presAssocID="{083F2388-16A7-4739-B139-80E2474205CE}" presName="hierChild2" presStyleCnt="0"/>
      <dgm:spPr/>
    </dgm:pt>
    <dgm:pt modelId="{DEBF7090-9372-4FAF-8016-9A5B48FE2DA9}" type="pres">
      <dgm:prSet presAssocID="{92358F88-CE6D-482C-BA11-824AB24F41EB}" presName="Name37" presStyleLbl="parChTrans1D2" presStyleIdx="0" presStyleCnt="2"/>
      <dgm:spPr/>
      <dgm:t>
        <a:bodyPr/>
        <a:lstStyle/>
        <a:p>
          <a:endParaRPr lang="en-US"/>
        </a:p>
      </dgm:t>
    </dgm:pt>
    <dgm:pt modelId="{390D527E-4E72-445C-B665-A18DBDCB6399}" type="pres">
      <dgm:prSet presAssocID="{5D17A5A9-B4D4-4BEF-BBD6-3C7E4280A3FD}" presName="hierRoot2" presStyleCnt="0">
        <dgm:presLayoutVars>
          <dgm:hierBranch val="init"/>
        </dgm:presLayoutVars>
      </dgm:prSet>
      <dgm:spPr/>
    </dgm:pt>
    <dgm:pt modelId="{DD80FE32-0B2A-4B91-8A6F-80A984C399F5}" type="pres">
      <dgm:prSet presAssocID="{5D17A5A9-B4D4-4BEF-BBD6-3C7E4280A3FD}" presName="rootComposite" presStyleCnt="0"/>
      <dgm:spPr/>
    </dgm:pt>
    <dgm:pt modelId="{8AC70D85-DFD0-41C5-A5FE-4AEE87E94A0C}" type="pres">
      <dgm:prSet presAssocID="{5D17A5A9-B4D4-4BEF-BBD6-3C7E4280A3FD}" presName="rootText" presStyleLbl="node2" presStyleIdx="0" presStyleCnt="2" custScaleX="117385" custScaleY="85203" custLinFactNeighborX="6678">
        <dgm:presLayoutVars>
          <dgm:chPref val="3"/>
        </dgm:presLayoutVars>
      </dgm:prSet>
      <dgm:spPr/>
      <dgm:t>
        <a:bodyPr/>
        <a:lstStyle/>
        <a:p>
          <a:endParaRPr lang="en-US"/>
        </a:p>
      </dgm:t>
    </dgm:pt>
    <dgm:pt modelId="{EB8FEFE2-AD1D-4806-ACF9-819DF04A585E}" type="pres">
      <dgm:prSet presAssocID="{5D17A5A9-B4D4-4BEF-BBD6-3C7E4280A3FD}" presName="rootConnector" presStyleLbl="node2" presStyleIdx="0" presStyleCnt="2"/>
      <dgm:spPr/>
      <dgm:t>
        <a:bodyPr/>
        <a:lstStyle/>
        <a:p>
          <a:endParaRPr lang="en-US"/>
        </a:p>
      </dgm:t>
    </dgm:pt>
    <dgm:pt modelId="{453B5793-BBF9-4D48-886A-E9EC742B0666}" type="pres">
      <dgm:prSet presAssocID="{5D17A5A9-B4D4-4BEF-BBD6-3C7E4280A3FD}" presName="hierChild4" presStyleCnt="0"/>
      <dgm:spPr/>
    </dgm:pt>
    <dgm:pt modelId="{9CA67922-99E3-4BDB-9F0C-61F849EBCC92}" type="pres">
      <dgm:prSet presAssocID="{5D17A5A9-B4D4-4BEF-BBD6-3C7E4280A3FD}" presName="hierChild5" presStyleCnt="0"/>
      <dgm:spPr/>
    </dgm:pt>
    <dgm:pt modelId="{59C72734-90A5-4DA4-855C-6C9589B4085D}" type="pres">
      <dgm:prSet presAssocID="{3150507B-812D-4551-AE83-C4AA4627B517}" presName="Name37" presStyleLbl="parChTrans1D2" presStyleIdx="1" presStyleCnt="2"/>
      <dgm:spPr/>
      <dgm:t>
        <a:bodyPr/>
        <a:lstStyle/>
        <a:p>
          <a:endParaRPr lang="en-US"/>
        </a:p>
      </dgm:t>
    </dgm:pt>
    <dgm:pt modelId="{593E716A-24A2-41E7-A6EB-15761934F69A}" type="pres">
      <dgm:prSet presAssocID="{05A432F3-7CFD-4CDB-B18D-643F94492B47}" presName="hierRoot2" presStyleCnt="0">
        <dgm:presLayoutVars>
          <dgm:hierBranch val="init"/>
        </dgm:presLayoutVars>
      </dgm:prSet>
      <dgm:spPr/>
    </dgm:pt>
    <dgm:pt modelId="{4D8DF4DF-F717-4B63-BB6E-F52E7EF6B1BE}" type="pres">
      <dgm:prSet presAssocID="{05A432F3-7CFD-4CDB-B18D-643F94492B47}" presName="rootComposite" presStyleCnt="0"/>
      <dgm:spPr/>
    </dgm:pt>
    <dgm:pt modelId="{4FDC0DA7-637D-42FA-A790-1EA8A8D1606F}" type="pres">
      <dgm:prSet presAssocID="{05A432F3-7CFD-4CDB-B18D-643F94492B47}" presName="rootText" presStyleLbl="node2" presStyleIdx="1" presStyleCnt="2" custScaleX="118269" custScaleY="86054">
        <dgm:presLayoutVars>
          <dgm:chPref val="3"/>
        </dgm:presLayoutVars>
      </dgm:prSet>
      <dgm:spPr/>
      <dgm:t>
        <a:bodyPr/>
        <a:lstStyle/>
        <a:p>
          <a:endParaRPr lang="en-US"/>
        </a:p>
      </dgm:t>
    </dgm:pt>
    <dgm:pt modelId="{D2CC8E9E-485B-4FD1-8F2F-3DFD8C0483EE}" type="pres">
      <dgm:prSet presAssocID="{05A432F3-7CFD-4CDB-B18D-643F94492B47}" presName="rootConnector" presStyleLbl="node2" presStyleIdx="1" presStyleCnt="2"/>
      <dgm:spPr/>
      <dgm:t>
        <a:bodyPr/>
        <a:lstStyle/>
        <a:p>
          <a:endParaRPr lang="en-US"/>
        </a:p>
      </dgm:t>
    </dgm:pt>
    <dgm:pt modelId="{ADA0517F-9803-4B30-A544-B995C4BAD09C}" type="pres">
      <dgm:prSet presAssocID="{05A432F3-7CFD-4CDB-B18D-643F94492B47}" presName="hierChild4" presStyleCnt="0"/>
      <dgm:spPr/>
    </dgm:pt>
    <dgm:pt modelId="{6A493EDB-7F37-481C-A692-140878020B8A}" type="pres">
      <dgm:prSet presAssocID="{05A432F3-7CFD-4CDB-B18D-643F94492B47}" presName="hierChild5" presStyleCnt="0"/>
      <dgm:spPr/>
    </dgm:pt>
    <dgm:pt modelId="{4FAD5A79-E0C9-46D8-B355-49A9BB856ACE}" type="pres">
      <dgm:prSet presAssocID="{083F2388-16A7-4739-B139-80E2474205CE}" presName="hierChild3" presStyleCnt="0"/>
      <dgm:spPr/>
    </dgm:pt>
  </dgm:ptLst>
  <dgm:cxnLst>
    <dgm:cxn modelId="{920F1218-CDD1-41B6-922C-050FA4BA0FD1}" srcId="{083F2388-16A7-4739-B139-80E2474205CE}" destId="{05A432F3-7CFD-4CDB-B18D-643F94492B47}" srcOrd="1" destOrd="0" parTransId="{3150507B-812D-4551-AE83-C4AA4627B517}" sibTransId="{B5313182-3319-4A2D-8328-5083D279D481}"/>
    <dgm:cxn modelId="{E9F5F829-0EBE-4A20-92A5-7E9CF03A0C01}" type="presOf" srcId="{92358F88-CE6D-482C-BA11-824AB24F41EB}" destId="{DEBF7090-9372-4FAF-8016-9A5B48FE2DA9}" srcOrd="0" destOrd="0" presId="urn:microsoft.com/office/officeart/2005/8/layout/orgChart1"/>
    <dgm:cxn modelId="{7D74DED4-7675-4994-B6F8-ABBBAC91DD49}" type="presOf" srcId="{05A432F3-7CFD-4CDB-B18D-643F94492B47}" destId="{D2CC8E9E-485B-4FD1-8F2F-3DFD8C0483EE}" srcOrd="1" destOrd="0" presId="urn:microsoft.com/office/officeart/2005/8/layout/orgChart1"/>
    <dgm:cxn modelId="{8DF29750-293A-4820-A75A-4225066B1184}" type="presOf" srcId="{3150507B-812D-4551-AE83-C4AA4627B517}" destId="{59C72734-90A5-4DA4-855C-6C9589B4085D}" srcOrd="0" destOrd="0" presId="urn:microsoft.com/office/officeart/2005/8/layout/orgChart1"/>
    <dgm:cxn modelId="{9562C7D4-7204-4E2C-AC50-5649EC25B625}" srcId="{D3283816-78FE-4757-99BD-782DA3F06083}" destId="{083F2388-16A7-4739-B139-80E2474205CE}" srcOrd="0" destOrd="0" parTransId="{D32F5343-105A-4751-97A8-5E0B2ED91114}" sibTransId="{8D59C523-5CA1-45EB-947B-C360C2DD1A5B}"/>
    <dgm:cxn modelId="{2FA1D32D-B6F8-42CF-9AAD-C349CD6F40C5}" type="presOf" srcId="{083F2388-16A7-4739-B139-80E2474205CE}" destId="{E2CFB2BF-E53E-4F52-B845-464EFDA84163}" srcOrd="0" destOrd="0" presId="urn:microsoft.com/office/officeart/2005/8/layout/orgChart1"/>
    <dgm:cxn modelId="{E466706B-03B0-4A8F-B972-FCDBFBC7E8BF}" type="presOf" srcId="{D3283816-78FE-4757-99BD-782DA3F06083}" destId="{26484EEF-F588-45A7-ADFF-12575C451545}" srcOrd="0" destOrd="0" presId="urn:microsoft.com/office/officeart/2005/8/layout/orgChart1"/>
    <dgm:cxn modelId="{7782359D-F300-4517-A6B2-5D5EEC51F311}" srcId="{083F2388-16A7-4739-B139-80E2474205CE}" destId="{5D17A5A9-B4D4-4BEF-BBD6-3C7E4280A3FD}" srcOrd="0" destOrd="0" parTransId="{92358F88-CE6D-482C-BA11-824AB24F41EB}" sibTransId="{960D90CA-A948-44D8-ABED-49B6A3EE5FBD}"/>
    <dgm:cxn modelId="{E95B1DF1-617F-49BF-9BAD-CA4D120748AC}" type="presOf" srcId="{05A432F3-7CFD-4CDB-B18D-643F94492B47}" destId="{4FDC0DA7-637D-42FA-A790-1EA8A8D1606F}" srcOrd="0" destOrd="0" presId="urn:microsoft.com/office/officeart/2005/8/layout/orgChart1"/>
    <dgm:cxn modelId="{285C7E99-F646-415A-A51B-2D0A577A8E2A}" type="presOf" srcId="{5D17A5A9-B4D4-4BEF-BBD6-3C7E4280A3FD}" destId="{8AC70D85-DFD0-41C5-A5FE-4AEE87E94A0C}" srcOrd="0" destOrd="0" presId="urn:microsoft.com/office/officeart/2005/8/layout/orgChart1"/>
    <dgm:cxn modelId="{1C102D44-BBA1-4EC5-B119-D93AD665B346}" type="presOf" srcId="{083F2388-16A7-4739-B139-80E2474205CE}" destId="{78EF2787-C93A-4C0D-A90A-3D5D5DA311C1}" srcOrd="1" destOrd="0" presId="urn:microsoft.com/office/officeart/2005/8/layout/orgChart1"/>
    <dgm:cxn modelId="{6B63078B-790D-4B19-A7B9-6E13F9BB220F}" type="presOf" srcId="{5D17A5A9-B4D4-4BEF-BBD6-3C7E4280A3FD}" destId="{EB8FEFE2-AD1D-4806-ACF9-819DF04A585E}" srcOrd="1" destOrd="0" presId="urn:microsoft.com/office/officeart/2005/8/layout/orgChart1"/>
    <dgm:cxn modelId="{CADDFF49-39D9-47D4-AB2F-80905ED26D04}" type="presParOf" srcId="{26484EEF-F588-45A7-ADFF-12575C451545}" destId="{4D0627E5-A5E8-4E97-97B9-9B0642003FD1}" srcOrd="0" destOrd="0" presId="urn:microsoft.com/office/officeart/2005/8/layout/orgChart1"/>
    <dgm:cxn modelId="{05359954-44F2-43C8-B020-C098696DBA67}" type="presParOf" srcId="{4D0627E5-A5E8-4E97-97B9-9B0642003FD1}" destId="{7F43208A-8D30-4D5B-B11B-6B61CA3FD9DD}" srcOrd="0" destOrd="0" presId="urn:microsoft.com/office/officeart/2005/8/layout/orgChart1"/>
    <dgm:cxn modelId="{658C407F-5438-40F6-8706-24B077457BEC}" type="presParOf" srcId="{7F43208A-8D30-4D5B-B11B-6B61CA3FD9DD}" destId="{E2CFB2BF-E53E-4F52-B845-464EFDA84163}" srcOrd="0" destOrd="0" presId="urn:microsoft.com/office/officeart/2005/8/layout/orgChart1"/>
    <dgm:cxn modelId="{29525C7D-C862-445D-AD65-492695B0659F}" type="presParOf" srcId="{7F43208A-8D30-4D5B-B11B-6B61CA3FD9DD}" destId="{78EF2787-C93A-4C0D-A90A-3D5D5DA311C1}" srcOrd="1" destOrd="0" presId="urn:microsoft.com/office/officeart/2005/8/layout/orgChart1"/>
    <dgm:cxn modelId="{1D6832FA-DAB5-4B44-B277-EF2C2C8D7C8E}" type="presParOf" srcId="{4D0627E5-A5E8-4E97-97B9-9B0642003FD1}" destId="{64D215C2-C45A-45B1-95FC-F7BD78012B46}" srcOrd="1" destOrd="0" presId="urn:microsoft.com/office/officeart/2005/8/layout/orgChart1"/>
    <dgm:cxn modelId="{D9645093-BE4F-414E-93AF-82EFA2FF93BD}" type="presParOf" srcId="{64D215C2-C45A-45B1-95FC-F7BD78012B46}" destId="{DEBF7090-9372-4FAF-8016-9A5B48FE2DA9}" srcOrd="0" destOrd="0" presId="urn:microsoft.com/office/officeart/2005/8/layout/orgChart1"/>
    <dgm:cxn modelId="{A9170602-13CC-47BD-BC68-55239F96014B}" type="presParOf" srcId="{64D215C2-C45A-45B1-95FC-F7BD78012B46}" destId="{390D527E-4E72-445C-B665-A18DBDCB6399}" srcOrd="1" destOrd="0" presId="urn:microsoft.com/office/officeart/2005/8/layout/orgChart1"/>
    <dgm:cxn modelId="{55A40C33-2A03-4B19-B32E-70B245CB696A}" type="presParOf" srcId="{390D527E-4E72-445C-B665-A18DBDCB6399}" destId="{DD80FE32-0B2A-4B91-8A6F-80A984C399F5}" srcOrd="0" destOrd="0" presId="urn:microsoft.com/office/officeart/2005/8/layout/orgChart1"/>
    <dgm:cxn modelId="{14022DC3-7CD9-4680-9306-1EBF9ACB6AF3}" type="presParOf" srcId="{DD80FE32-0B2A-4B91-8A6F-80A984C399F5}" destId="{8AC70D85-DFD0-41C5-A5FE-4AEE87E94A0C}" srcOrd="0" destOrd="0" presId="urn:microsoft.com/office/officeart/2005/8/layout/orgChart1"/>
    <dgm:cxn modelId="{E7D7978F-B8E3-4556-96D0-7B9531B94542}" type="presParOf" srcId="{DD80FE32-0B2A-4B91-8A6F-80A984C399F5}" destId="{EB8FEFE2-AD1D-4806-ACF9-819DF04A585E}" srcOrd="1" destOrd="0" presId="urn:microsoft.com/office/officeart/2005/8/layout/orgChart1"/>
    <dgm:cxn modelId="{1D6835C4-D37D-49E9-972C-C170F41A5EB4}" type="presParOf" srcId="{390D527E-4E72-445C-B665-A18DBDCB6399}" destId="{453B5793-BBF9-4D48-886A-E9EC742B0666}" srcOrd="1" destOrd="0" presId="urn:microsoft.com/office/officeart/2005/8/layout/orgChart1"/>
    <dgm:cxn modelId="{8A33FBF4-AF82-4E17-817E-C730A6844714}" type="presParOf" srcId="{390D527E-4E72-445C-B665-A18DBDCB6399}" destId="{9CA67922-99E3-4BDB-9F0C-61F849EBCC92}" srcOrd="2" destOrd="0" presId="urn:microsoft.com/office/officeart/2005/8/layout/orgChart1"/>
    <dgm:cxn modelId="{689A8BFF-EEDF-49CF-B116-7F0881E1D693}" type="presParOf" srcId="{64D215C2-C45A-45B1-95FC-F7BD78012B46}" destId="{59C72734-90A5-4DA4-855C-6C9589B4085D}" srcOrd="2" destOrd="0" presId="urn:microsoft.com/office/officeart/2005/8/layout/orgChart1"/>
    <dgm:cxn modelId="{B46E003D-C442-4F49-8B45-AF10905999D4}" type="presParOf" srcId="{64D215C2-C45A-45B1-95FC-F7BD78012B46}" destId="{593E716A-24A2-41E7-A6EB-15761934F69A}" srcOrd="3" destOrd="0" presId="urn:microsoft.com/office/officeart/2005/8/layout/orgChart1"/>
    <dgm:cxn modelId="{7300BF11-705D-45F2-A6A2-184FBE54B613}" type="presParOf" srcId="{593E716A-24A2-41E7-A6EB-15761934F69A}" destId="{4D8DF4DF-F717-4B63-BB6E-F52E7EF6B1BE}" srcOrd="0" destOrd="0" presId="urn:microsoft.com/office/officeart/2005/8/layout/orgChart1"/>
    <dgm:cxn modelId="{911027D8-65CA-4861-9D3B-37DD6E0BCEC7}" type="presParOf" srcId="{4D8DF4DF-F717-4B63-BB6E-F52E7EF6B1BE}" destId="{4FDC0DA7-637D-42FA-A790-1EA8A8D1606F}" srcOrd="0" destOrd="0" presId="urn:microsoft.com/office/officeart/2005/8/layout/orgChart1"/>
    <dgm:cxn modelId="{8072C2C3-24A8-4907-9F4D-8FB825C09A4B}" type="presParOf" srcId="{4D8DF4DF-F717-4B63-BB6E-F52E7EF6B1BE}" destId="{D2CC8E9E-485B-4FD1-8F2F-3DFD8C0483EE}" srcOrd="1" destOrd="0" presId="urn:microsoft.com/office/officeart/2005/8/layout/orgChart1"/>
    <dgm:cxn modelId="{98238C3A-018A-473B-B2F3-C45E8A49B1C7}" type="presParOf" srcId="{593E716A-24A2-41E7-A6EB-15761934F69A}" destId="{ADA0517F-9803-4B30-A544-B995C4BAD09C}" srcOrd="1" destOrd="0" presId="urn:microsoft.com/office/officeart/2005/8/layout/orgChart1"/>
    <dgm:cxn modelId="{9C0CE095-C2FD-4ED1-8D92-0F78D314AA47}" type="presParOf" srcId="{593E716A-24A2-41E7-A6EB-15761934F69A}" destId="{6A493EDB-7F37-481C-A692-140878020B8A}" srcOrd="2" destOrd="0" presId="urn:microsoft.com/office/officeart/2005/8/layout/orgChart1"/>
    <dgm:cxn modelId="{1F9E7391-F924-40B0-BB2B-273FA475F0D5}" type="presParOf" srcId="{4D0627E5-A5E8-4E97-97B9-9B0642003FD1}" destId="{4FAD5A79-E0C9-46D8-B355-49A9BB856ACE}"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D820CB8-269E-48F2-861F-C48B61090726}"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15DD8198-1C9F-4FA9-8394-597982486E4D}">
      <dgm:prSet phldrT="[Text]" custT="1"/>
      <dgm:spPr/>
      <dgm:t>
        <a:bodyPr/>
        <a:lstStyle/>
        <a:p>
          <a:r>
            <a:rPr lang="en-US" sz="2400" dirty="0" err="1" smtClean="0"/>
            <a:t>IGeoAddressable</a:t>
          </a:r>
          <a:endParaRPr lang="en-US" sz="2400" dirty="0"/>
        </a:p>
      </dgm:t>
    </dgm:pt>
    <dgm:pt modelId="{CF590942-ED7C-49A2-ADD8-EB6743F9C33E}" type="parTrans" cxnId="{059285C9-5579-4FCA-BB1C-34A733C69A75}">
      <dgm:prSet/>
      <dgm:spPr/>
      <dgm:t>
        <a:bodyPr/>
        <a:lstStyle/>
        <a:p>
          <a:endParaRPr lang="en-US" sz="3200"/>
        </a:p>
      </dgm:t>
    </dgm:pt>
    <dgm:pt modelId="{DE8368E9-438C-4C2D-A3F7-5EA164ED6C83}" type="sibTrans" cxnId="{059285C9-5579-4FCA-BB1C-34A733C69A75}">
      <dgm:prSet/>
      <dgm:spPr/>
      <dgm:t>
        <a:bodyPr/>
        <a:lstStyle/>
        <a:p>
          <a:endParaRPr lang="en-US" sz="3200"/>
        </a:p>
      </dgm:t>
    </dgm:pt>
    <dgm:pt modelId="{B69E64D2-89D0-408B-A1D9-F96429CDF80B}">
      <dgm:prSet phldrT="[Text]" custT="1"/>
      <dgm:spPr/>
      <dgm:t>
        <a:bodyPr/>
        <a:lstStyle/>
        <a:p>
          <a:r>
            <a:rPr lang="en-US" sz="2400" dirty="0" err="1" smtClean="0"/>
            <a:t>ICustomer</a:t>
          </a:r>
          <a:endParaRPr lang="en-US" sz="2400" dirty="0"/>
        </a:p>
      </dgm:t>
    </dgm:pt>
    <dgm:pt modelId="{607CC2C5-AD42-4C05-8A79-5789FBD3CE09}" type="parTrans" cxnId="{9E812CFB-5728-452D-B419-40DD970F6D70}">
      <dgm:prSet/>
      <dgm:spPr>
        <a:ln>
          <a:solidFill>
            <a:schemeClr val="accent1">
              <a:shade val="60000"/>
              <a:hueOff val="0"/>
              <a:satOff val="0"/>
              <a:lumOff val="0"/>
              <a:alpha val="0"/>
            </a:schemeClr>
          </a:solidFill>
        </a:ln>
      </dgm:spPr>
      <dgm:t>
        <a:bodyPr/>
        <a:lstStyle/>
        <a:p>
          <a:endParaRPr lang="en-US" sz="3200"/>
        </a:p>
      </dgm:t>
    </dgm:pt>
    <dgm:pt modelId="{D430B5EE-BC02-4AB3-96FC-C1AAE8FD5328}" type="sibTrans" cxnId="{9E812CFB-5728-452D-B419-40DD970F6D70}">
      <dgm:prSet/>
      <dgm:spPr/>
      <dgm:t>
        <a:bodyPr/>
        <a:lstStyle/>
        <a:p>
          <a:endParaRPr lang="en-US" sz="3200"/>
        </a:p>
      </dgm:t>
    </dgm:pt>
    <dgm:pt modelId="{DC6F2820-4AB9-43D4-A9D8-697C7303C4B0}">
      <dgm:prSet phldrT="[Text]" custT="1"/>
      <dgm:spPr/>
      <dgm:t>
        <a:bodyPr/>
        <a:lstStyle/>
        <a:p>
          <a:r>
            <a:rPr lang="en-US" sz="2400" dirty="0" err="1" smtClean="0"/>
            <a:t>MailOrderCustomer</a:t>
          </a:r>
          <a:endParaRPr lang="en-US" sz="2400" dirty="0"/>
        </a:p>
      </dgm:t>
    </dgm:pt>
    <dgm:pt modelId="{AE1AB59A-4FA1-4929-8E30-2FC6FDE5598D}" type="parTrans" cxnId="{70441886-EDB0-4867-9320-237BFC021E91}">
      <dgm:prSet/>
      <dgm:spPr/>
      <dgm:t>
        <a:bodyPr/>
        <a:lstStyle/>
        <a:p>
          <a:endParaRPr lang="en-US" sz="3200"/>
        </a:p>
      </dgm:t>
    </dgm:pt>
    <dgm:pt modelId="{44C8FFF2-6313-41B8-9361-A8DBF595D1F3}" type="sibTrans" cxnId="{70441886-EDB0-4867-9320-237BFC021E91}">
      <dgm:prSet/>
      <dgm:spPr/>
      <dgm:t>
        <a:bodyPr/>
        <a:lstStyle/>
        <a:p>
          <a:endParaRPr lang="en-US" sz="3200"/>
        </a:p>
      </dgm:t>
    </dgm:pt>
    <dgm:pt modelId="{FCAF5CA3-E407-42DF-BFAF-B4C790CEB42E}">
      <dgm:prSet phldrT="[Text]" custT="1"/>
      <dgm:spPr/>
      <dgm:t>
        <a:bodyPr/>
        <a:lstStyle/>
        <a:p>
          <a:r>
            <a:rPr lang="en-US" sz="2400" dirty="0" err="1" smtClean="0"/>
            <a:t>ECommerceCustomer</a:t>
          </a:r>
          <a:endParaRPr lang="en-US" sz="2400" dirty="0"/>
        </a:p>
      </dgm:t>
    </dgm:pt>
    <dgm:pt modelId="{BC546687-0DC4-454F-A03E-BB4296CBA200}" type="parTrans" cxnId="{D56CC31F-F06E-4A7D-A48C-D62B171D1499}">
      <dgm:prSet/>
      <dgm:spPr/>
      <dgm:t>
        <a:bodyPr/>
        <a:lstStyle/>
        <a:p>
          <a:endParaRPr lang="en-US" sz="3200"/>
        </a:p>
      </dgm:t>
    </dgm:pt>
    <dgm:pt modelId="{283D4E02-75F1-4285-AC65-2DF13910958D}" type="sibTrans" cxnId="{D56CC31F-F06E-4A7D-A48C-D62B171D1499}">
      <dgm:prSet/>
      <dgm:spPr/>
      <dgm:t>
        <a:bodyPr/>
        <a:lstStyle/>
        <a:p>
          <a:endParaRPr lang="en-US" sz="3200"/>
        </a:p>
      </dgm:t>
    </dgm:pt>
    <dgm:pt modelId="{8F9F58D1-0DA3-4D3A-897E-8C49B63C9BEF}">
      <dgm:prSet phldrT="[Text]" custT="1"/>
      <dgm:spPr/>
      <dgm:t>
        <a:bodyPr/>
        <a:lstStyle/>
        <a:p>
          <a:r>
            <a:rPr lang="en-US" sz="2400" dirty="0" smtClean="0"/>
            <a:t>Employee</a:t>
          </a:r>
          <a:endParaRPr lang="en-US" sz="2400" dirty="0"/>
        </a:p>
      </dgm:t>
    </dgm:pt>
    <dgm:pt modelId="{CE6ACA6B-6BAA-482F-9E8D-2F3FC7DAE7DB}" type="parTrans" cxnId="{6F6678B4-86DC-432B-8C89-12A55E66A3A9}">
      <dgm:prSet/>
      <dgm:spPr/>
      <dgm:t>
        <a:bodyPr/>
        <a:lstStyle/>
        <a:p>
          <a:endParaRPr lang="en-US" sz="3200"/>
        </a:p>
      </dgm:t>
    </dgm:pt>
    <dgm:pt modelId="{2C2D4979-FB0F-428C-BF60-B11D3780B9D8}" type="sibTrans" cxnId="{6F6678B4-86DC-432B-8C89-12A55E66A3A9}">
      <dgm:prSet/>
      <dgm:spPr/>
      <dgm:t>
        <a:bodyPr/>
        <a:lstStyle/>
        <a:p>
          <a:endParaRPr lang="en-US" sz="3200"/>
        </a:p>
      </dgm:t>
    </dgm:pt>
    <dgm:pt modelId="{8A67DA3C-0C84-4FD5-B299-37F023E8DB22}" type="pres">
      <dgm:prSet presAssocID="{9D820CB8-269E-48F2-861F-C48B61090726}" presName="hierChild1" presStyleCnt="0">
        <dgm:presLayoutVars>
          <dgm:orgChart val="1"/>
          <dgm:chPref val="1"/>
          <dgm:dir/>
          <dgm:animOne val="branch"/>
          <dgm:animLvl val="lvl"/>
          <dgm:resizeHandles/>
        </dgm:presLayoutVars>
      </dgm:prSet>
      <dgm:spPr/>
      <dgm:t>
        <a:bodyPr/>
        <a:lstStyle/>
        <a:p>
          <a:endParaRPr lang="en-US"/>
        </a:p>
      </dgm:t>
    </dgm:pt>
    <dgm:pt modelId="{52407019-8438-4C22-9D70-879C08D9D38F}" type="pres">
      <dgm:prSet presAssocID="{15DD8198-1C9F-4FA9-8394-597982486E4D}" presName="hierRoot1" presStyleCnt="0">
        <dgm:presLayoutVars>
          <dgm:hierBranch val="init"/>
        </dgm:presLayoutVars>
      </dgm:prSet>
      <dgm:spPr/>
    </dgm:pt>
    <dgm:pt modelId="{20F4FDFB-665E-408B-AF4D-479A34508253}" type="pres">
      <dgm:prSet presAssocID="{15DD8198-1C9F-4FA9-8394-597982486E4D}" presName="rootComposite1" presStyleCnt="0"/>
      <dgm:spPr/>
    </dgm:pt>
    <dgm:pt modelId="{DE84DD93-A530-4686-933C-FF082EAE8304}" type="pres">
      <dgm:prSet presAssocID="{15DD8198-1C9F-4FA9-8394-597982486E4D}" presName="rootText1" presStyleLbl="node0" presStyleIdx="0" presStyleCnt="1" custScaleX="142493" custLinFactNeighborX="39895">
        <dgm:presLayoutVars>
          <dgm:chPref val="3"/>
        </dgm:presLayoutVars>
      </dgm:prSet>
      <dgm:spPr/>
      <dgm:t>
        <a:bodyPr/>
        <a:lstStyle/>
        <a:p>
          <a:endParaRPr lang="en-US"/>
        </a:p>
      </dgm:t>
    </dgm:pt>
    <dgm:pt modelId="{61A15FF2-A3B1-4858-804C-74AD7697E385}" type="pres">
      <dgm:prSet presAssocID="{15DD8198-1C9F-4FA9-8394-597982486E4D}" presName="rootConnector1" presStyleLbl="node1" presStyleIdx="0" presStyleCnt="0"/>
      <dgm:spPr/>
      <dgm:t>
        <a:bodyPr/>
        <a:lstStyle/>
        <a:p>
          <a:endParaRPr lang="en-US"/>
        </a:p>
      </dgm:t>
    </dgm:pt>
    <dgm:pt modelId="{306A379E-C1C6-4675-B242-2EF3DFF75286}" type="pres">
      <dgm:prSet presAssocID="{15DD8198-1C9F-4FA9-8394-597982486E4D}" presName="hierChild2" presStyleCnt="0"/>
      <dgm:spPr/>
    </dgm:pt>
    <dgm:pt modelId="{9236482F-9E78-45CF-983F-8C94FFC7C1E1}" type="pres">
      <dgm:prSet presAssocID="{607CC2C5-AD42-4C05-8A79-5789FBD3CE09}" presName="Name37" presStyleLbl="parChTrans1D2" presStyleIdx="0" presStyleCnt="2"/>
      <dgm:spPr/>
      <dgm:t>
        <a:bodyPr/>
        <a:lstStyle/>
        <a:p>
          <a:endParaRPr lang="en-US"/>
        </a:p>
      </dgm:t>
    </dgm:pt>
    <dgm:pt modelId="{6BE577AF-6307-4140-9603-B965B780DC9C}" type="pres">
      <dgm:prSet presAssocID="{B69E64D2-89D0-408B-A1D9-F96429CDF80B}" presName="hierRoot2" presStyleCnt="0">
        <dgm:presLayoutVars>
          <dgm:hierBranch/>
        </dgm:presLayoutVars>
      </dgm:prSet>
      <dgm:spPr/>
    </dgm:pt>
    <dgm:pt modelId="{C532B48E-16AB-4C7D-8240-5366C052AB1F}" type="pres">
      <dgm:prSet presAssocID="{B69E64D2-89D0-408B-A1D9-F96429CDF80B}" presName="rootComposite" presStyleCnt="0"/>
      <dgm:spPr/>
    </dgm:pt>
    <dgm:pt modelId="{350C89A5-4C33-41CD-BE00-D45BB782986B}" type="pres">
      <dgm:prSet presAssocID="{B69E64D2-89D0-408B-A1D9-F96429CDF80B}" presName="rootText" presStyleLbl="node2" presStyleIdx="0" presStyleCnt="2">
        <dgm:presLayoutVars>
          <dgm:chPref val="3"/>
        </dgm:presLayoutVars>
      </dgm:prSet>
      <dgm:spPr/>
      <dgm:t>
        <a:bodyPr/>
        <a:lstStyle/>
        <a:p>
          <a:endParaRPr lang="en-US"/>
        </a:p>
      </dgm:t>
    </dgm:pt>
    <dgm:pt modelId="{99F55C7A-3A6D-46F6-AD23-25BA8E6295F1}" type="pres">
      <dgm:prSet presAssocID="{B69E64D2-89D0-408B-A1D9-F96429CDF80B}" presName="rootConnector" presStyleLbl="node2" presStyleIdx="0" presStyleCnt="2"/>
      <dgm:spPr/>
      <dgm:t>
        <a:bodyPr/>
        <a:lstStyle/>
        <a:p>
          <a:endParaRPr lang="en-US"/>
        </a:p>
      </dgm:t>
    </dgm:pt>
    <dgm:pt modelId="{71F4B0F3-D811-4BDA-BE6B-8EFDBA2D8AED}" type="pres">
      <dgm:prSet presAssocID="{B69E64D2-89D0-408B-A1D9-F96429CDF80B}" presName="hierChild4" presStyleCnt="0"/>
      <dgm:spPr/>
    </dgm:pt>
    <dgm:pt modelId="{10031303-D6CC-460D-8477-671AC540691F}" type="pres">
      <dgm:prSet presAssocID="{AE1AB59A-4FA1-4929-8E30-2FC6FDE5598D}" presName="Name35" presStyleLbl="parChTrans1D3" presStyleIdx="0" presStyleCnt="2"/>
      <dgm:spPr/>
      <dgm:t>
        <a:bodyPr/>
        <a:lstStyle/>
        <a:p>
          <a:endParaRPr lang="en-US"/>
        </a:p>
      </dgm:t>
    </dgm:pt>
    <dgm:pt modelId="{7A63EBB7-17A9-4312-B54A-112F0EE2449A}" type="pres">
      <dgm:prSet presAssocID="{DC6F2820-4AB9-43D4-A9D8-697C7303C4B0}" presName="hierRoot2" presStyleCnt="0">
        <dgm:presLayoutVars>
          <dgm:hierBranch val="hang"/>
        </dgm:presLayoutVars>
      </dgm:prSet>
      <dgm:spPr/>
    </dgm:pt>
    <dgm:pt modelId="{1595364F-B164-43B7-B691-C6DECB3D7178}" type="pres">
      <dgm:prSet presAssocID="{DC6F2820-4AB9-43D4-A9D8-697C7303C4B0}" presName="rootComposite" presStyleCnt="0"/>
      <dgm:spPr/>
    </dgm:pt>
    <dgm:pt modelId="{73A11444-7B4F-40B6-B2AC-83417D2CA7EE}" type="pres">
      <dgm:prSet presAssocID="{DC6F2820-4AB9-43D4-A9D8-697C7303C4B0}" presName="rootText" presStyleLbl="node3" presStyleIdx="0" presStyleCnt="2" custScaleX="153042">
        <dgm:presLayoutVars>
          <dgm:chPref val="3"/>
        </dgm:presLayoutVars>
      </dgm:prSet>
      <dgm:spPr/>
      <dgm:t>
        <a:bodyPr/>
        <a:lstStyle/>
        <a:p>
          <a:endParaRPr lang="en-US"/>
        </a:p>
      </dgm:t>
    </dgm:pt>
    <dgm:pt modelId="{30763E42-66EC-4DE4-A0FD-8EFA5B2B8A7A}" type="pres">
      <dgm:prSet presAssocID="{DC6F2820-4AB9-43D4-A9D8-697C7303C4B0}" presName="rootConnector" presStyleLbl="node3" presStyleIdx="0" presStyleCnt="2"/>
      <dgm:spPr/>
      <dgm:t>
        <a:bodyPr/>
        <a:lstStyle/>
        <a:p>
          <a:endParaRPr lang="en-US"/>
        </a:p>
      </dgm:t>
    </dgm:pt>
    <dgm:pt modelId="{A89E9F4C-D242-4ACD-8150-008EA6F68A2F}" type="pres">
      <dgm:prSet presAssocID="{DC6F2820-4AB9-43D4-A9D8-697C7303C4B0}" presName="hierChild4" presStyleCnt="0"/>
      <dgm:spPr/>
    </dgm:pt>
    <dgm:pt modelId="{8BFF7AF2-2479-4266-86BC-D750EED5C377}" type="pres">
      <dgm:prSet presAssocID="{DC6F2820-4AB9-43D4-A9D8-697C7303C4B0}" presName="hierChild5" presStyleCnt="0"/>
      <dgm:spPr/>
    </dgm:pt>
    <dgm:pt modelId="{FAEA7500-A76E-4BA4-86A9-A28FB4FFBE65}" type="pres">
      <dgm:prSet presAssocID="{BC546687-0DC4-454F-A03E-BB4296CBA200}" presName="Name35" presStyleLbl="parChTrans1D3" presStyleIdx="1" presStyleCnt="2"/>
      <dgm:spPr/>
      <dgm:t>
        <a:bodyPr/>
        <a:lstStyle/>
        <a:p>
          <a:endParaRPr lang="en-US"/>
        </a:p>
      </dgm:t>
    </dgm:pt>
    <dgm:pt modelId="{959CE7DC-067E-4D32-A09F-DC620D6F9979}" type="pres">
      <dgm:prSet presAssocID="{FCAF5CA3-E407-42DF-BFAF-B4C790CEB42E}" presName="hierRoot2" presStyleCnt="0">
        <dgm:presLayoutVars>
          <dgm:hierBranch val="init"/>
        </dgm:presLayoutVars>
      </dgm:prSet>
      <dgm:spPr/>
    </dgm:pt>
    <dgm:pt modelId="{0797E2FB-35F2-49E8-BFFD-467A3763300A}" type="pres">
      <dgm:prSet presAssocID="{FCAF5CA3-E407-42DF-BFAF-B4C790CEB42E}" presName="rootComposite" presStyleCnt="0"/>
      <dgm:spPr/>
    </dgm:pt>
    <dgm:pt modelId="{EB7685EF-9290-4471-AB78-B49D313A5DC1}" type="pres">
      <dgm:prSet presAssocID="{FCAF5CA3-E407-42DF-BFAF-B4C790CEB42E}" presName="rootText" presStyleLbl="node3" presStyleIdx="1" presStyleCnt="2" custScaleX="163059" custLinFactNeighborX="2520">
        <dgm:presLayoutVars>
          <dgm:chPref val="3"/>
        </dgm:presLayoutVars>
      </dgm:prSet>
      <dgm:spPr/>
      <dgm:t>
        <a:bodyPr/>
        <a:lstStyle/>
        <a:p>
          <a:endParaRPr lang="en-US"/>
        </a:p>
      </dgm:t>
    </dgm:pt>
    <dgm:pt modelId="{E7E9096E-5B85-4DAE-8A92-B32122D554DA}" type="pres">
      <dgm:prSet presAssocID="{FCAF5CA3-E407-42DF-BFAF-B4C790CEB42E}" presName="rootConnector" presStyleLbl="node3" presStyleIdx="1" presStyleCnt="2"/>
      <dgm:spPr/>
      <dgm:t>
        <a:bodyPr/>
        <a:lstStyle/>
        <a:p>
          <a:endParaRPr lang="en-US"/>
        </a:p>
      </dgm:t>
    </dgm:pt>
    <dgm:pt modelId="{60CD033D-F16C-4F63-9EF8-5FC60D8842B9}" type="pres">
      <dgm:prSet presAssocID="{FCAF5CA3-E407-42DF-BFAF-B4C790CEB42E}" presName="hierChild4" presStyleCnt="0"/>
      <dgm:spPr/>
    </dgm:pt>
    <dgm:pt modelId="{4443C065-8D5D-4627-8DA8-E5405478BFEC}" type="pres">
      <dgm:prSet presAssocID="{FCAF5CA3-E407-42DF-BFAF-B4C790CEB42E}" presName="hierChild5" presStyleCnt="0"/>
      <dgm:spPr/>
    </dgm:pt>
    <dgm:pt modelId="{887F5AE4-92E5-438E-A616-8F1C6758AA13}" type="pres">
      <dgm:prSet presAssocID="{B69E64D2-89D0-408B-A1D9-F96429CDF80B}" presName="hierChild5" presStyleCnt="0"/>
      <dgm:spPr/>
    </dgm:pt>
    <dgm:pt modelId="{196C9AFB-3008-4ADE-AE21-853A5A81A889}" type="pres">
      <dgm:prSet presAssocID="{CE6ACA6B-6BAA-482F-9E8D-2F3FC7DAE7DB}" presName="Name37" presStyleLbl="parChTrans1D2" presStyleIdx="1" presStyleCnt="2"/>
      <dgm:spPr/>
      <dgm:t>
        <a:bodyPr/>
        <a:lstStyle/>
        <a:p>
          <a:endParaRPr lang="en-US"/>
        </a:p>
      </dgm:t>
    </dgm:pt>
    <dgm:pt modelId="{7A56CFF7-D0F7-429D-859D-542846B67EDE}" type="pres">
      <dgm:prSet presAssocID="{8F9F58D1-0DA3-4D3A-897E-8C49B63C9BEF}" presName="hierRoot2" presStyleCnt="0">
        <dgm:presLayoutVars>
          <dgm:hierBranch val="init"/>
        </dgm:presLayoutVars>
      </dgm:prSet>
      <dgm:spPr/>
    </dgm:pt>
    <dgm:pt modelId="{F7475E46-1631-4F1A-8D55-C9D64F40294E}" type="pres">
      <dgm:prSet presAssocID="{8F9F58D1-0DA3-4D3A-897E-8C49B63C9BEF}" presName="rootComposite" presStyleCnt="0"/>
      <dgm:spPr/>
    </dgm:pt>
    <dgm:pt modelId="{7516BFC7-C7EE-429F-8028-4E746B74A110}" type="pres">
      <dgm:prSet presAssocID="{8F9F58D1-0DA3-4D3A-897E-8C49B63C9BEF}" presName="rootText" presStyleLbl="node2" presStyleIdx="1" presStyleCnt="2">
        <dgm:presLayoutVars>
          <dgm:chPref val="3"/>
        </dgm:presLayoutVars>
      </dgm:prSet>
      <dgm:spPr/>
      <dgm:t>
        <a:bodyPr/>
        <a:lstStyle/>
        <a:p>
          <a:endParaRPr lang="en-US"/>
        </a:p>
      </dgm:t>
    </dgm:pt>
    <dgm:pt modelId="{D06A42CE-78DA-4F9F-AE2C-74462883B9DB}" type="pres">
      <dgm:prSet presAssocID="{8F9F58D1-0DA3-4D3A-897E-8C49B63C9BEF}" presName="rootConnector" presStyleLbl="node2" presStyleIdx="1" presStyleCnt="2"/>
      <dgm:spPr/>
      <dgm:t>
        <a:bodyPr/>
        <a:lstStyle/>
        <a:p>
          <a:endParaRPr lang="en-US"/>
        </a:p>
      </dgm:t>
    </dgm:pt>
    <dgm:pt modelId="{E619850C-BCCA-41D9-B4C1-69818E04516C}" type="pres">
      <dgm:prSet presAssocID="{8F9F58D1-0DA3-4D3A-897E-8C49B63C9BEF}" presName="hierChild4" presStyleCnt="0"/>
      <dgm:spPr/>
    </dgm:pt>
    <dgm:pt modelId="{470D7942-75B1-4E99-8405-AF734CE6688B}" type="pres">
      <dgm:prSet presAssocID="{8F9F58D1-0DA3-4D3A-897E-8C49B63C9BEF}" presName="hierChild5" presStyleCnt="0"/>
      <dgm:spPr/>
    </dgm:pt>
    <dgm:pt modelId="{96602300-B607-4A9F-BFD7-CA0D304F441E}" type="pres">
      <dgm:prSet presAssocID="{15DD8198-1C9F-4FA9-8394-597982486E4D}" presName="hierChild3" presStyleCnt="0"/>
      <dgm:spPr/>
    </dgm:pt>
  </dgm:ptLst>
  <dgm:cxnLst>
    <dgm:cxn modelId="{582DFE65-16FE-49E7-A1B3-1697B1E40E92}" type="presOf" srcId="{B69E64D2-89D0-408B-A1D9-F96429CDF80B}" destId="{350C89A5-4C33-41CD-BE00-D45BB782986B}" srcOrd="0" destOrd="0" presId="urn:microsoft.com/office/officeart/2005/8/layout/orgChart1"/>
    <dgm:cxn modelId="{DF089DF6-BE20-44D7-B6DE-E6CC6B2881F0}" type="presOf" srcId="{DC6F2820-4AB9-43D4-A9D8-697C7303C4B0}" destId="{30763E42-66EC-4DE4-A0FD-8EFA5B2B8A7A}" srcOrd="1" destOrd="0" presId="urn:microsoft.com/office/officeart/2005/8/layout/orgChart1"/>
    <dgm:cxn modelId="{D56CC31F-F06E-4A7D-A48C-D62B171D1499}" srcId="{B69E64D2-89D0-408B-A1D9-F96429CDF80B}" destId="{FCAF5CA3-E407-42DF-BFAF-B4C790CEB42E}" srcOrd="1" destOrd="0" parTransId="{BC546687-0DC4-454F-A03E-BB4296CBA200}" sibTransId="{283D4E02-75F1-4285-AC65-2DF13910958D}"/>
    <dgm:cxn modelId="{C402B3FA-EDF8-4AB1-AB19-F6A3AAC2CADC}" type="presOf" srcId="{FCAF5CA3-E407-42DF-BFAF-B4C790CEB42E}" destId="{E7E9096E-5B85-4DAE-8A92-B32122D554DA}" srcOrd="1" destOrd="0" presId="urn:microsoft.com/office/officeart/2005/8/layout/orgChart1"/>
    <dgm:cxn modelId="{6F6678B4-86DC-432B-8C89-12A55E66A3A9}" srcId="{15DD8198-1C9F-4FA9-8394-597982486E4D}" destId="{8F9F58D1-0DA3-4D3A-897E-8C49B63C9BEF}" srcOrd="1" destOrd="0" parTransId="{CE6ACA6B-6BAA-482F-9E8D-2F3FC7DAE7DB}" sibTransId="{2C2D4979-FB0F-428C-BF60-B11D3780B9D8}"/>
    <dgm:cxn modelId="{A1853BF0-EEEF-421E-9BA0-B5E9AE26101E}" type="presOf" srcId="{607CC2C5-AD42-4C05-8A79-5789FBD3CE09}" destId="{9236482F-9E78-45CF-983F-8C94FFC7C1E1}" srcOrd="0" destOrd="0" presId="urn:microsoft.com/office/officeart/2005/8/layout/orgChart1"/>
    <dgm:cxn modelId="{7EE14EB9-C2B8-4363-B0EB-2DE3325FF66F}" type="presOf" srcId="{8F9F58D1-0DA3-4D3A-897E-8C49B63C9BEF}" destId="{D06A42CE-78DA-4F9F-AE2C-74462883B9DB}" srcOrd="1" destOrd="0" presId="urn:microsoft.com/office/officeart/2005/8/layout/orgChart1"/>
    <dgm:cxn modelId="{A46E0273-CF84-49AF-8540-39540937BD93}" type="presOf" srcId="{FCAF5CA3-E407-42DF-BFAF-B4C790CEB42E}" destId="{EB7685EF-9290-4471-AB78-B49D313A5DC1}" srcOrd="0" destOrd="0" presId="urn:microsoft.com/office/officeart/2005/8/layout/orgChart1"/>
    <dgm:cxn modelId="{4B415430-F990-4D2B-A67B-DA53D0E3D1F7}" type="presOf" srcId="{CE6ACA6B-6BAA-482F-9E8D-2F3FC7DAE7DB}" destId="{196C9AFB-3008-4ADE-AE21-853A5A81A889}" srcOrd="0" destOrd="0" presId="urn:microsoft.com/office/officeart/2005/8/layout/orgChart1"/>
    <dgm:cxn modelId="{573F64E8-BF34-4A4F-9106-30467003EBCD}" type="presOf" srcId="{AE1AB59A-4FA1-4929-8E30-2FC6FDE5598D}" destId="{10031303-D6CC-460D-8477-671AC540691F}" srcOrd="0" destOrd="0" presId="urn:microsoft.com/office/officeart/2005/8/layout/orgChart1"/>
    <dgm:cxn modelId="{656D13D1-F03D-4A21-ABF0-451A8CE54873}" type="presOf" srcId="{8F9F58D1-0DA3-4D3A-897E-8C49B63C9BEF}" destId="{7516BFC7-C7EE-429F-8028-4E746B74A110}" srcOrd="0" destOrd="0" presId="urn:microsoft.com/office/officeart/2005/8/layout/orgChart1"/>
    <dgm:cxn modelId="{059285C9-5579-4FCA-BB1C-34A733C69A75}" srcId="{9D820CB8-269E-48F2-861F-C48B61090726}" destId="{15DD8198-1C9F-4FA9-8394-597982486E4D}" srcOrd="0" destOrd="0" parTransId="{CF590942-ED7C-49A2-ADD8-EB6743F9C33E}" sibTransId="{DE8368E9-438C-4C2D-A3F7-5EA164ED6C83}"/>
    <dgm:cxn modelId="{E26EEEE5-17B5-44C5-BBDC-292D46188BB9}" type="presOf" srcId="{B69E64D2-89D0-408B-A1D9-F96429CDF80B}" destId="{99F55C7A-3A6D-46F6-AD23-25BA8E6295F1}" srcOrd="1" destOrd="0" presId="urn:microsoft.com/office/officeart/2005/8/layout/orgChart1"/>
    <dgm:cxn modelId="{888E441B-87B3-4B82-9FD6-81865454169E}" type="presOf" srcId="{BC546687-0DC4-454F-A03E-BB4296CBA200}" destId="{FAEA7500-A76E-4BA4-86A9-A28FB4FFBE65}" srcOrd="0" destOrd="0" presId="urn:microsoft.com/office/officeart/2005/8/layout/orgChart1"/>
    <dgm:cxn modelId="{F04986A9-1A86-4D66-9932-8EEDF718CFB8}" type="presOf" srcId="{15DD8198-1C9F-4FA9-8394-597982486E4D}" destId="{DE84DD93-A530-4686-933C-FF082EAE8304}" srcOrd="0" destOrd="0" presId="urn:microsoft.com/office/officeart/2005/8/layout/orgChart1"/>
    <dgm:cxn modelId="{C2B0BBFA-9BEA-4736-B616-8B4CA87733D5}" type="presOf" srcId="{DC6F2820-4AB9-43D4-A9D8-697C7303C4B0}" destId="{73A11444-7B4F-40B6-B2AC-83417D2CA7EE}" srcOrd="0" destOrd="0" presId="urn:microsoft.com/office/officeart/2005/8/layout/orgChart1"/>
    <dgm:cxn modelId="{9E812CFB-5728-452D-B419-40DD970F6D70}" srcId="{15DD8198-1C9F-4FA9-8394-597982486E4D}" destId="{B69E64D2-89D0-408B-A1D9-F96429CDF80B}" srcOrd="0" destOrd="0" parTransId="{607CC2C5-AD42-4C05-8A79-5789FBD3CE09}" sibTransId="{D430B5EE-BC02-4AB3-96FC-C1AAE8FD5328}"/>
    <dgm:cxn modelId="{4183276A-320C-47FB-B9DE-9259E3480A5B}" type="presOf" srcId="{9D820CB8-269E-48F2-861F-C48B61090726}" destId="{8A67DA3C-0C84-4FD5-B299-37F023E8DB22}" srcOrd="0" destOrd="0" presId="urn:microsoft.com/office/officeart/2005/8/layout/orgChart1"/>
    <dgm:cxn modelId="{70441886-EDB0-4867-9320-237BFC021E91}" srcId="{B69E64D2-89D0-408B-A1D9-F96429CDF80B}" destId="{DC6F2820-4AB9-43D4-A9D8-697C7303C4B0}" srcOrd="0" destOrd="0" parTransId="{AE1AB59A-4FA1-4929-8E30-2FC6FDE5598D}" sibTransId="{44C8FFF2-6313-41B8-9361-A8DBF595D1F3}"/>
    <dgm:cxn modelId="{AFA90E13-C171-4F46-8CCC-CFB9F7094815}" type="presOf" srcId="{15DD8198-1C9F-4FA9-8394-597982486E4D}" destId="{61A15FF2-A3B1-4858-804C-74AD7697E385}" srcOrd="1" destOrd="0" presId="urn:microsoft.com/office/officeart/2005/8/layout/orgChart1"/>
    <dgm:cxn modelId="{2E3B0D47-253E-4844-A070-ED5FE6E69C63}" type="presParOf" srcId="{8A67DA3C-0C84-4FD5-B299-37F023E8DB22}" destId="{52407019-8438-4C22-9D70-879C08D9D38F}" srcOrd="0" destOrd="0" presId="urn:microsoft.com/office/officeart/2005/8/layout/orgChart1"/>
    <dgm:cxn modelId="{15FF45CF-C27C-46CE-B0BB-607DD5DD90A5}" type="presParOf" srcId="{52407019-8438-4C22-9D70-879C08D9D38F}" destId="{20F4FDFB-665E-408B-AF4D-479A34508253}" srcOrd="0" destOrd="0" presId="urn:microsoft.com/office/officeart/2005/8/layout/orgChart1"/>
    <dgm:cxn modelId="{B6EDE564-225F-4105-8675-76B8BE6B8994}" type="presParOf" srcId="{20F4FDFB-665E-408B-AF4D-479A34508253}" destId="{DE84DD93-A530-4686-933C-FF082EAE8304}" srcOrd="0" destOrd="0" presId="urn:microsoft.com/office/officeart/2005/8/layout/orgChart1"/>
    <dgm:cxn modelId="{B6810599-AFB4-43C7-84DD-491CDEBBB99B}" type="presParOf" srcId="{20F4FDFB-665E-408B-AF4D-479A34508253}" destId="{61A15FF2-A3B1-4858-804C-74AD7697E385}" srcOrd="1" destOrd="0" presId="urn:microsoft.com/office/officeart/2005/8/layout/orgChart1"/>
    <dgm:cxn modelId="{BE9FBCA9-6D35-461A-973F-7C0F6FC91C2F}" type="presParOf" srcId="{52407019-8438-4C22-9D70-879C08D9D38F}" destId="{306A379E-C1C6-4675-B242-2EF3DFF75286}" srcOrd="1" destOrd="0" presId="urn:microsoft.com/office/officeart/2005/8/layout/orgChart1"/>
    <dgm:cxn modelId="{03C6C497-C515-4DD7-A9D2-32E2DAA5BE47}" type="presParOf" srcId="{306A379E-C1C6-4675-B242-2EF3DFF75286}" destId="{9236482F-9E78-45CF-983F-8C94FFC7C1E1}" srcOrd="0" destOrd="0" presId="urn:microsoft.com/office/officeart/2005/8/layout/orgChart1"/>
    <dgm:cxn modelId="{AEC1DA39-0C1E-4C35-AED1-D16C7B4EA274}" type="presParOf" srcId="{306A379E-C1C6-4675-B242-2EF3DFF75286}" destId="{6BE577AF-6307-4140-9603-B965B780DC9C}" srcOrd="1" destOrd="0" presId="urn:microsoft.com/office/officeart/2005/8/layout/orgChart1"/>
    <dgm:cxn modelId="{A561B602-0555-43D4-882A-4608163481BF}" type="presParOf" srcId="{6BE577AF-6307-4140-9603-B965B780DC9C}" destId="{C532B48E-16AB-4C7D-8240-5366C052AB1F}" srcOrd="0" destOrd="0" presId="urn:microsoft.com/office/officeart/2005/8/layout/orgChart1"/>
    <dgm:cxn modelId="{33138DF7-06C4-4968-989E-9B04CF7465A1}" type="presParOf" srcId="{C532B48E-16AB-4C7D-8240-5366C052AB1F}" destId="{350C89A5-4C33-41CD-BE00-D45BB782986B}" srcOrd="0" destOrd="0" presId="urn:microsoft.com/office/officeart/2005/8/layout/orgChart1"/>
    <dgm:cxn modelId="{DEA7566C-E03F-44A0-8C7B-4C48092C8435}" type="presParOf" srcId="{C532B48E-16AB-4C7D-8240-5366C052AB1F}" destId="{99F55C7A-3A6D-46F6-AD23-25BA8E6295F1}" srcOrd="1" destOrd="0" presId="urn:microsoft.com/office/officeart/2005/8/layout/orgChart1"/>
    <dgm:cxn modelId="{8D4757EB-6EE2-45D0-A169-D54A7FD1888D}" type="presParOf" srcId="{6BE577AF-6307-4140-9603-B965B780DC9C}" destId="{71F4B0F3-D811-4BDA-BE6B-8EFDBA2D8AED}" srcOrd="1" destOrd="0" presId="urn:microsoft.com/office/officeart/2005/8/layout/orgChart1"/>
    <dgm:cxn modelId="{32D9FD95-0558-48EE-930B-001C4E8D2F32}" type="presParOf" srcId="{71F4B0F3-D811-4BDA-BE6B-8EFDBA2D8AED}" destId="{10031303-D6CC-460D-8477-671AC540691F}" srcOrd="0" destOrd="0" presId="urn:microsoft.com/office/officeart/2005/8/layout/orgChart1"/>
    <dgm:cxn modelId="{4FCC3A5A-463A-47D3-9C0D-489E0E6620EC}" type="presParOf" srcId="{71F4B0F3-D811-4BDA-BE6B-8EFDBA2D8AED}" destId="{7A63EBB7-17A9-4312-B54A-112F0EE2449A}" srcOrd="1" destOrd="0" presId="urn:microsoft.com/office/officeart/2005/8/layout/orgChart1"/>
    <dgm:cxn modelId="{B1FC5025-2518-4AEF-9002-36C7A9143240}" type="presParOf" srcId="{7A63EBB7-17A9-4312-B54A-112F0EE2449A}" destId="{1595364F-B164-43B7-B691-C6DECB3D7178}" srcOrd="0" destOrd="0" presId="urn:microsoft.com/office/officeart/2005/8/layout/orgChart1"/>
    <dgm:cxn modelId="{B8A23608-59C1-4D75-AC26-C767C20267EF}" type="presParOf" srcId="{1595364F-B164-43B7-B691-C6DECB3D7178}" destId="{73A11444-7B4F-40B6-B2AC-83417D2CA7EE}" srcOrd="0" destOrd="0" presId="urn:microsoft.com/office/officeart/2005/8/layout/orgChart1"/>
    <dgm:cxn modelId="{FAD90F93-F091-4C0F-81BF-99B4558F9B78}" type="presParOf" srcId="{1595364F-B164-43B7-B691-C6DECB3D7178}" destId="{30763E42-66EC-4DE4-A0FD-8EFA5B2B8A7A}" srcOrd="1" destOrd="0" presId="urn:microsoft.com/office/officeart/2005/8/layout/orgChart1"/>
    <dgm:cxn modelId="{5A1F0944-6511-46E7-B11E-2A9E1575FC0B}" type="presParOf" srcId="{7A63EBB7-17A9-4312-B54A-112F0EE2449A}" destId="{A89E9F4C-D242-4ACD-8150-008EA6F68A2F}" srcOrd="1" destOrd="0" presId="urn:microsoft.com/office/officeart/2005/8/layout/orgChart1"/>
    <dgm:cxn modelId="{177809F0-BD19-4123-9AD6-9C5EFD3DC7F4}" type="presParOf" srcId="{7A63EBB7-17A9-4312-B54A-112F0EE2449A}" destId="{8BFF7AF2-2479-4266-86BC-D750EED5C377}" srcOrd="2" destOrd="0" presId="urn:microsoft.com/office/officeart/2005/8/layout/orgChart1"/>
    <dgm:cxn modelId="{BBCDF2CC-B1E0-4995-9CB6-8D5C56BC5FEC}" type="presParOf" srcId="{71F4B0F3-D811-4BDA-BE6B-8EFDBA2D8AED}" destId="{FAEA7500-A76E-4BA4-86A9-A28FB4FFBE65}" srcOrd="2" destOrd="0" presId="urn:microsoft.com/office/officeart/2005/8/layout/orgChart1"/>
    <dgm:cxn modelId="{75D532EB-9D70-4F1E-8720-B976C0003285}" type="presParOf" srcId="{71F4B0F3-D811-4BDA-BE6B-8EFDBA2D8AED}" destId="{959CE7DC-067E-4D32-A09F-DC620D6F9979}" srcOrd="3" destOrd="0" presId="urn:microsoft.com/office/officeart/2005/8/layout/orgChart1"/>
    <dgm:cxn modelId="{76B31A9C-F9FD-42D8-A091-E8B4AA3118EE}" type="presParOf" srcId="{959CE7DC-067E-4D32-A09F-DC620D6F9979}" destId="{0797E2FB-35F2-49E8-BFFD-467A3763300A}" srcOrd="0" destOrd="0" presId="urn:microsoft.com/office/officeart/2005/8/layout/orgChart1"/>
    <dgm:cxn modelId="{076DF6A3-9755-4DAE-8016-28FB4B44820D}" type="presParOf" srcId="{0797E2FB-35F2-49E8-BFFD-467A3763300A}" destId="{EB7685EF-9290-4471-AB78-B49D313A5DC1}" srcOrd="0" destOrd="0" presId="urn:microsoft.com/office/officeart/2005/8/layout/orgChart1"/>
    <dgm:cxn modelId="{FBE89ED2-BAFB-44F5-B335-9184B7D35A62}" type="presParOf" srcId="{0797E2FB-35F2-49E8-BFFD-467A3763300A}" destId="{E7E9096E-5B85-4DAE-8A92-B32122D554DA}" srcOrd="1" destOrd="0" presId="urn:microsoft.com/office/officeart/2005/8/layout/orgChart1"/>
    <dgm:cxn modelId="{EDE465D6-ABD1-4759-AA72-3A6876936545}" type="presParOf" srcId="{959CE7DC-067E-4D32-A09F-DC620D6F9979}" destId="{60CD033D-F16C-4F63-9EF8-5FC60D8842B9}" srcOrd="1" destOrd="0" presId="urn:microsoft.com/office/officeart/2005/8/layout/orgChart1"/>
    <dgm:cxn modelId="{BE6F49F2-A81F-4950-AFE0-C6BEFF8FF61F}" type="presParOf" srcId="{959CE7DC-067E-4D32-A09F-DC620D6F9979}" destId="{4443C065-8D5D-4627-8DA8-E5405478BFEC}" srcOrd="2" destOrd="0" presId="urn:microsoft.com/office/officeart/2005/8/layout/orgChart1"/>
    <dgm:cxn modelId="{E33A0F21-7E0B-4729-B06A-9A9EF92D5E4E}" type="presParOf" srcId="{6BE577AF-6307-4140-9603-B965B780DC9C}" destId="{887F5AE4-92E5-438E-A616-8F1C6758AA13}" srcOrd="2" destOrd="0" presId="urn:microsoft.com/office/officeart/2005/8/layout/orgChart1"/>
    <dgm:cxn modelId="{97EA49F5-0F3A-4EE5-BDBD-1FDA7A04F467}" type="presParOf" srcId="{306A379E-C1C6-4675-B242-2EF3DFF75286}" destId="{196C9AFB-3008-4ADE-AE21-853A5A81A889}" srcOrd="2" destOrd="0" presId="urn:microsoft.com/office/officeart/2005/8/layout/orgChart1"/>
    <dgm:cxn modelId="{62138B04-C3E1-4AEE-BB41-38B3EDF21761}" type="presParOf" srcId="{306A379E-C1C6-4675-B242-2EF3DFF75286}" destId="{7A56CFF7-D0F7-429D-859D-542846B67EDE}" srcOrd="3" destOrd="0" presId="urn:microsoft.com/office/officeart/2005/8/layout/orgChart1"/>
    <dgm:cxn modelId="{84AF5AF1-EB31-4B73-89F5-06C31FCD02E6}" type="presParOf" srcId="{7A56CFF7-D0F7-429D-859D-542846B67EDE}" destId="{F7475E46-1631-4F1A-8D55-C9D64F40294E}" srcOrd="0" destOrd="0" presId="urn:microsoft.com/office/officeart/2005/8/layout/orgChart1"/>
    <dgm:cxn modelId="{A35C8F21-E151-4AA6-AD89-332E8AE47D77}" type="presParOf" srcId="{F7475E46-1631-4F1A-8D55-C9D64F40294E}" destId="{7516BFC7-C7EE-429F-8028-4E746B74A110}" srcOrd="0" destOrd="0" presId="urn:microsoft.com/office/officeart/2005/8/layout/orgChart1"/>
    <dgm:cxn modelId="{F1FFD34F-767A-4D21-A874-C5B584D86E9C}" type="presParOf" srcId="{F7475E46-1631-4F1A-8D55-C9D64F40294E}" destId="{D06A42CE-78DA-4F9F-AE2C-74462883B9DB}" srcOrd="1" destOrd="0" presId="urn:microsoft.com/office/officeart/2005/8/layout/orgChart1"/>
    <dgm:cxn modelId="{450F8597-A86C-4F80-96BE-3C0FF24AF259}" type="presParOf" srcId="{7A56CFF7-D0F7-429D-859D-542846B67EDE}" destId="{E619850C-BCCA-41D9-B4C1-69818E04516C}" srcOrd="1" destOrd="0" presId="urn:microsoft.com/office/officeart/2005/8/layout/orgChart1"/>
    <dgm:cxn modelId="{CB86AD53-5707-4217-BAAA-9AF560536ECC}" type="presParOf" srcId="{7A56CFF7-D0F7-429D-859D-542846B67EDE}" destId="{470D7942-75B1-4E99-8405-AF734CE6688B}" srcOrd="2" destOrd="0" presId="urn:microsoft.com/office/officeart/2005/8/layout/orgChart1"/>
    <dgm:cxn modelId="{4B2B73AD-26B4-4F36-9457-69B50D6F39F8}" type="presParOf" srcId="{52407019-8438-4C22-9D70-879C08D9D38F}" destId="{96602300-B607-4A9F-BFD7-CA0D304F441E}"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4A8950B-62A0-4DAD-925A-2905D54F7A1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4AB3E7E-B97A-47AE-A3C9-AA94F2DE51DC}">
      <dgm:prSet phldrT="[Text]" custT="1"/>
      <dgm:spPr/>
      <dgm:t>
        <a:bodyPr/>
        <a:lstStyle/>
        <a:p>
          <a:r>
            <a:rPr lang="en-US" sz="2400" dirty="0" smtClean="0"/>
            <a:t>Bird</a:t>
          </a:r>
          <a:endParaRPr lang="en-US" sz="2000" dirty="0" smtClean="0"/>
        </a:p>
        <a:p>
          <a:r>
            <a:rPr lang="en-US" sz="1600" dirty="0" smtClean="0"/>
            <a:t>void </a:t>
          </a:r>
          <a:r>
            <a:rPr lang="en-US" sz="1600" dirty="0" err="1" smtClean="0"/>
            <a:t>TakeOff</a:t>
          </a:r>
          <a:endParaRPr lang="en-US" sz="1600" dirty="0" smtClean="0"/>
        </a:p>
        <a:p>
          <a:r>
            <a:rPr lang="en-US" sz="1600" dirty="0" smtClean="0"/>
            <a:t>void Land</a:t>
          </a:r>
          <a:endParaRPr lang="en-US" sz="1600" dirty="0"/>
        </a:p>
      </dgm:t>
    </dgm:pt>
    <dgm:pt modelId="{B006745E-ABC0-4BB1-9EC5-BCBBE9E50FAA}" type="parTrans" cxnId="{C8A2FD1D-59E4-4D81-8F76-19B3B4A55C3F}">
      <dgm:prSet/>
      <dgm:spPr/>
      <dgm:t>
        <a:bodyPr/>
        <a:lstStyle/>
        <a:p>
          <a:endParaRPr lang="en-US"/>
        </a:p>
      </dgm:t>
    </dgm:pt>
    <dgm:pt modelId="{84B554DC-8108-4F5E-A567-706B5CB059FF}" type="sibTrans" cxnId="{C8A2FD1D-59E4-4D81-8F76-19B3B4A55C3F}">
      <dgm:prSet/>
      <dgm:spPr/>
      <dgm:t>
        <a:bodyPr/>
        <a:lstStyle/>
        <a:p>
          <a:endParaRPr lang="en-US"/>
        </a:p>
      </dgm:t>
    </dgm:pt>
    <dgm:pt modelId="{282FC32B-7E81-497B-B786-C341BA87A2CD}">
      <dgm:prSet phldrT="[Text]" custT="1"/>
      <dgm:spPr/>
      <dgm:t>
        <a:bodyPr/>
        <a:lstStyle/>
        <a:p>
          <a:r>
            <a:rPr lang="en-US" sz="2400" dirty="0" smtClean="0"/>
            <a:t>Sparrow</a:t>
          </a:r>
          <a:endParaRPr lang="en-US" sz="2400" dirty="0"/>
        </a:p>
      </dgm:t>
    </dgm:pt>
    <dgm:pt modelId="{578C571E-BE27-4447-A3EC-78D608C098C3}" type="parTrans" cxnId="{BB6D019D-5B72-48D9-A4B3-E9599D1C7BD8}">
      <dgm:prSet/>
      <dgm:spPr/>
      <dgm:t>
        <a:bodyPr/>
        <a:lstStyle/>
        <a:p>
          <a:endParaRPr lang="en-US"/>
        </a:p>
      </dgm:t>
    </dgm:pt>
    <dgm:pt modelId="{A0A4E59F-6D9E-4722-A7E0-B5E74FCCBD12}" type="sibTrans" cxnId="{BB6D019D-5B72-48D9-A4B3-E9599D1C7BD8}">
      <dgm:prSet/>
      <dgm:spPr/>
      <dgm:t>
        <a:bodyPr/>
        <a:lstStyle/>
        <a:p>
          <a:endParaRPr lang="en-US"/>
        </a:p>
      </dgm:t>
    </dgm:pt>
    <dgm:pt modelId="{579E94D1-033B-4DA2-B32C-1647821EF2AB}">
      <dgm:prSet phldrT="[Text]" custT="1"/>
      <dgm:spPr/>
      <dgm:t>
        <a:bodyPr/>
        <a:lstStyle/>
        <a:p>
          <a:r>
            <a:rPr lang="en-US" sz="2400" dirty="0" smtClean="0"/>
            <a:t>Ostrich</a:t>
          </a:r>
          <a:endParaRPr lang="en-US" sz="2400" dirty="0"/>
        </a:p>
      </dgm:t>
    </dgm:pt>
    <dgm:pt modelId="{BE17F206-40EE-456C-A11C-4FC1340EE178}" type="parTrans" cxnId="{B08E533F-F681-444A-B00F-295B5657C831}">
      <dgm:prSet/>
      <dgm:spPr/>
      <dgm:t>
        <a:bodyPr/>
        <a:lstStyle/>
        <a:p>
          <a:endParaRPr lang="en-US"/>
        </a:p>
      </dgm:t>
    </dgm:pt>
    <dgm:pt modelId="{0BA03B2E-6744-4D35-8198-23E7CA2669D8}" type="sibTrans" cxnId="{B08E533F-F681-444A-B00F-295B5657C831}">
      <dgm:prSet/>
      <dgm:spPr/>
      <dgm:t>
        <a:bodyPr/>
        <a:lstStyle/>
        <a:p>
          <a:endParaRPr lang="en-US"/>
        </a:p>
      </dgm:t>
    </dgm:pt>
    <dgm:pt modelId="{A12C770E-C026-4387-98DA-3E373E111460}">
      <dgm:prSet phldrT="[Text]" custT="1"/>
      <dgm:spPr/>
      <dgm:t>
        <a:bodyPr/>
        <a:lstStyle/>
        <a:p>
          <a:r>
            <a:rPr lang="en-US" sz="2400" dirty="0" smtClean="0"/>
            <a:t>Penguin</a:t>
          </a:r>
          <a:endParaRPr lang="en-US" sz="2400" dirty="0"/>
        </a:p>
      </dgm:t>
    </dgm:pt>
    <dgm:pt modelId="{0AEE1635-CCFB-4CE9-81BB-0F878E49DD39}" type="parTrans" cxnId="{AC638ADC-CD3B-4A6C-BAFF-2521733E662E}">
      <dgm:prSet/>
      <dgm:spPr/>
      <dgm:t>
        <a:bodyPr/>
        <a:lstStyle/>
        <a:p>
          <a:endParaRPr lang="en-US"/>
        </a:p>
      </dgm:t>
    </dgm:pt>
    <dgm:pt modelId="{AF0AECD7-49C8-47AF-BE6A-7939717DFBE1}" type="sibTrans" cxnId="{AC638ADC-CD3B-4A6C-BAFF-2521733E662E}">
      <dgm:prSet/>
      <dgm:spPr/>
      <dgm:t>
        <a:bodyPr/>
        <a:lstStyle/>
        <a:p>
          <a:endParaRPr lang="en-US"/>
        </a:p>
      </dgm:t>
    </dgm:pt>
    <dgm:pt modelId="{6772950A-CC4A-43CF-B073-A94E441BF12F}" type="pres">
      <dgm:prSet presAssocID="{14A8950B-62A0-4DAD-925A-2905D54F7A1D}" presName="hierChild1" presStyleCnt="0">
        <dgm:presLayoutVars>
          <dgm:orgChart val="1"/>
          <dgm:chPref val="1"/>
          <dgm:dir/>
          <dgm:animOne val="branch"/>
          <dgm:animLvl val="lvl"/>
          <dgm:resizeHandles/>
        </dgm:presLayoutVars>
      </dgm:prSet>
      <dgm:spPr/>
      <dgm:t>
        <a:bodyPr/>
        <a:lstStyle/>
        <a:p>
          <a:endParaRPr lang="en-US"/>
        </a:p>
      </dgm:t>
    </dgm:pt>
    <dgm:pt modelId="{2549F863-FCFF-4EF9-B7DA-7BCD92F94D46}" type="pres">
      <dgm:prSet presAssocID="{A4AB3E7E-B97A-47AE-A3C9-AA94F2DE51DC}" presName="hierRoot1" presStyleCnt="0">
        <dgm:presLayoutVars>
          <dgm:hierBranch val="init"/>
        </dgm:presLayoutVars>
      </dgm:prSet>
      <dgm:spPr/>
    </dgm:pt>
    <dgm:pt modelId="{4332AFC8-6A73-4939-B4A5-05E022F43605}" type="pres">
      <dgm:prSet presAssocID="{A4AB3E7E-B97A-47AE-A3C9-AA94F2DE51DC}" presName="rootComposite1" presStyleCnt="0"/>
      <dgm:spPr/>
    </dgm:pt>
    <dgm:pt modelId="{2E20F05C-675B-42DF-A9B2-18379A2830D5}" type="pres">
      <dgm:prSet presAssocID="{A4AB3E7E-B97A-47AE-A3C9-AA94F2DE51DC}" presName="rootText1" presStyleLbl="node0" presStyleIdx="0" presStyleCnt="1" custLinFactNeighborX="-60818" custLinFactNeighborY="1204">
        <dgm:presLayoutVars>
          <dgm:chPref val="3"/>
        </dgm:presLayoutVars>
      </dgm:prSet>
      <dgm:spPr/>
      <dgm:t>
        <a:bodyPr/>
        <a:lstStyle/>
        <a:p>
          <a:endParaRPr lang="en-US"/>
        </a:p>
      </dgm:t>
    </dgm:pt>
    <dgm:pt modelId="{DFDC8305-9492-4B4A-810C-001819170E87}" type="pres">
      <dgm:prSet presAssocID="{A4AB3E7E-B97A-47AE-A3C9-AA94F2DE51DC}" presName="rootConnector1" presStyleLbl="node1" presStyleIdx="0" presStyleCnt="0"/>
      <dgm:spPr/>
      <dgm:t>
        <a:bodyPr/>
        <a:lstStyle/>
        <a:p>
          <a:endParaRPr lang="en-US"/>
        </a:p>
      </dgm:t>
    </dgm:pt>
    <dgm:pt modelId="{55054A28-1AA6-4D85-9564-057DE6B6D117}" type="pres">
      <dgm:prSet presAssocID="{A4AB3E7E-B97A-47AE-A3C9-AA94F2DE51DC}" presName="hierChild2" presStyleCnt="0"/>
      <dgm:spPr/>
    </dgm:pt>
    <dgm:pt modelId="{22312ADC-841E-4C7A-8ADD-53B64A3573B9}" type="pres">
      <dgm:prSet presAssocID="{578C571E-BE27-4447-A3EC-78D608C098C3}" presName="Name37" presStyleLbl="parChTrans1D2" presStyleIdx="0" presStyleCnt="3"/>
      <dgm:spPr/>
      <dgm:t>
        <a:bodyPr/>
        <a:lstStyle/>
        <a:p>
          <a:endParaRPr lang="en-US"/>
        </a:p>
      </dgm:t>
    </dgm:pt>
    <dgm:pt modelId="{25E40AB4-266E-415D-BE86-A6F3D70DEB08}" type="pres">
      <dgm:prSet presAssocID="{282FC32B-7E81-497B-B786-C341BA87A2CD}" presName="hierRoot2" presStyleCnt="0">
        <dgm:presLayoutVars>
          <dgm:hierBranch val="init"/>
        </dgm:presLayoutVars>
      </dgm:prSet>
      <dgm:spPr/>
    </dgm:pt>
    <dgm:pt modelId="{4B334473-ACA6-4BCE-864D-00A8E04DFDD6}" type="pres">
      <dgm:prSet presAssocID="{282FC32B-7E81-497B-B786-C341BA87A2CD}" presName="rootComposite" presStyleCnt="0"/>
      <dgm:spPr/>
    </dgm:pt>
    <dgm:pt modelId="{23FB620A-C621-487C-B7F1-11F8A45D40D7}" type="pres">
      <dgm:prSet presAssocID="{282FC32B-7E81-497B-B786-C341BA87A2CD}" presName="rootText" presStyleLbl="node2" presStyleIdx="0" presStyleCnt="3">
        <dgm:presLayoutVars>
          <dgm:chPref val="3"/>
        </dgm:presLayoutVars>
      </dgm:prSet>
      <dgm:spPr/>
      <dgm:t>
        <a:bodyPr/>
        <a:lstStyle/>
        <a:p>
          <a:endParaRPr lang="en-US"/>
        </a:p>
      </dgm:t>
    </dgm:pt>
    <dgm:pt modelId="{42D1077D-CC12-425E-859B-30662CC35CDC}" type="pres">
      <dgm:prSet presAssocID="{282FC32B-7E81-497B-B786-C341BA87A2CD}" presName="rootConnector" presStyleLbl="node2" presStyleIdx="0" presStyleCnt="3"/>
      <dgm:spPr/>
      <dgm:t>
        <a:bodyPr/>
        <a:lstStyle/>
        <a:p>
          <a:endParaRPr lang="en-US"/>
        </a:p>
      </dgm:t>
    </dgm:pt>
    <dgm:pt modelId="{915CE585-74AC-47BE-87BF-91D1FE860312}" type="pres">
      <dgm:prSet presAssocID="{282FC32B-7E81-497B-B786-C341BA87A2CD}" presName="hierChild4" presStyleCnt="0"/>
      <dgm:spPr/>
    </dgm:pt>
    <dgm:pt modelId="{469B3284-CDC8-4A3E-BBAA-C0468CF38749}" type="pres">
      <dgm:prSet presAssocID="{282FC32B-7E81-497B-B786-C341BA87A2CD}" presName="hierChild5" presStyleCnt="0"/>
      <dgm:spPr/>
    </dgm:pt>
    <dgm:pt modelId="{DEE968D6-FE2A-4E9F-8AAA-6CBB6F20A2A9}" type="pres">
      <dgm:prSet presAssocID="{BE17F206-40EE-456C-A11C-4FC1340EE178}" presName="Name37" presStyleLbl="parChTrans1D2" presStyleIdx="1" presStyleCnt="3"/>
      <dgm:spPr/>
      <dgm:t>
        <a:bodyPr/>
        <a:lstStyle/>
        <a:p>
          <a:endParaRPr lang="en-US"/>
        </a:p>
      </dgm:t>
    </dgm:pt>
    <dgm:pt modelId="{FD2427BB-4FDF-4236-A89C-24EC6E60C266}" type="pres">
      <dgm:prSet presAssocID="{579E94D1-033B-4DA2-B32C-1647821EF2AB}" presName="hierRoot2" presStyleCnt="0">
        <dgm:presLayoutVars>
          <dgm:hierBranch val="init"/>
        </dgm:presLayoutVars>
      </dgm:prSet>
      <dgm:spPr/>
    </dgm:pt>
    <dgm:pt modelId="{D06842CC-1B92-4BF7-B521-10E637833C88}" type="pres">
      <dgm:prSet presAssocID="{579E94D1-033B-4DA2-B32C-1647821EF2AB}" presName="rootComposite" presStyleCnt="0"/>
      <dgm:spPr/>
    </dgm:pt>
    <dgm:pt modelId="{7102E2F5-67D0-4DA8-8C46-00C49A815814}" type="pres">
      <dgm:prSet presAssocID="{579E94D1-033B-4DA2-B32C-1647821EF2AB}" presName="rootText" presStyleLbl="node2" presStyleIdx="1" presStyleCnt="3" custLinFactNeighborX="0">
        <dgm:presLayoutVars>
          <dgm:chPref val="3"/>
        </dgm:presLayoutVars>
      </dgm:prSet>
      <dgm:spPr/>
      <dgm:t>
        <a:bodyPr/>
        <a:lstStyle/>
        <a:p>
          <a:endParaRPr lang="en-US"/>
        </a:p>
      </dgm:t>
    </dgm:pt>
    <dgm:pt modelId="{85A6380E-AFD6-4B82-AF12-5391F5C8D9FF}" type="pres">
      <dgm:prSet presAssocID="{579E94D1-033B-4DA2-B32C-1647821EF2AB}" presName="rootConnector" presStyleLbl="node2" presStyleIdx="1" presStyleCnt="3"/>
      <dgm:spPr/>
      <dgm:t>
        <a:bodyPr/>
        <a:lstStyle/>
        <a:p>
          <a:endParaRPr lang="en-US"/>
        </a:p>
      </dgm:t>
    </dgm:pt>
    <dgm:pt modelId="{62996356-CD89-403A-9C43-9596DC0EB162}" type="pres">
      <dgm:prSet presAssocID="{579E94D1-033B-4DA2-B32C-1647821EF2AB}" presName="hierChild4" presStyleCnt="0"/>
      <dgm:spPr/>
    </dgm:pt>
    <dgm:pt modelId="{6EE47C85-39EF-4DDA-A174-C2D9C6D6D07C}" type="pres">
      <dgm:prSet presAssocID="{579E94D1-033B-4DA2-B32C-1647821EF2AB}" presName="hierChild5" presStyleCnt="0"/>
      <dgm:spPr/>
    </dgm:pt>
    <dgm:pt modelId="{C9B8A779-5E33-4C37-B3BB-0D5DA7306DB4}" type="pres">
      <dgm:prSet presAssocID="{0AEE1635-CCFB-4CE9-81BB-0F878E49DD39}" presName="Name37" presStyleLbl="parChTrans1D2" presStyleIdx="2" presStyleCnt="3"/>
      <dgm:spPr/>
      <dgm:t>
        <a:bodyPr/>
        <a:lstStyle/>
        <a:p>
          <a:endParaRPr lang="en-US"/>
        </a:p>
      </dgm:t>
    </dgm:pt>
    <dgm:pt modelId="{8210C0C2-F4A5-4334-932C-0FABE6E2A521}" type="pres">
      <dgm:prSet presAssocID="{A12C770E-C026-4387-98DA-3E373E111460}" presName="hierRoot2" presStyleCnt="0">
        <dgm:presLayoutVars>
          <dgm:hierBranch val="init"/>
        </dgm:presLayoutVars>
      </dgm:prSet>
      <dgm:spPr/>
    </dgm:pt>
    <dgm:pt modelId="{A3D1826C-29D4-4E72-9E7F-5DE4596970FE}" type="pres">
      <dgm:prSet presAssocID="{A12C770E-C026-4387-98DA-3E373E111460}" presName="rootComposite" presStyleCnt="0"/>
      <dgm:spPr/>
    </dgm:pt>
    <dgm:pt modelId="{6ECD5899-EC9F-40B1-8E60-0B07B67CD98D}" type="pres">
      <dgm:prSet presAssocID="{A12C770E-C026-4387-98DA-3E373E111460}" presName="rootText" presStyleLbl="node2" presStyleIdx="2" presStyleCnt="3">
        <dgm:presLayoutVars>
          <dgm:chPref val="3"/>
        </dgm:presLayoutVars>
      </dgm:prSet>
      <dgm:spPr/>
      <dgm:t>
        <a:bodyPr/>
        <a:lstStyle/>
        <a:p>
          <a:endParaRPr lang="en-US"/>
        </a:p>
      </dgm:t>
    </dgm:pt>
    <dgm:pt modelId="{FAFA59A7-D689-4E6A-BB75-8AB35D5BCBA7}" type="pres">
      <dgm:prSet presAssocID="{A12C770E-C026-4387-98DA-3E373E111460}" presName="rootConnector" presStyleLbl="node2" presStyleIdx="2" presStyleCnt="3"/>
      <dgm:spPr/>
      <dgm:t>
        <a:bodyPr/>
        <a:lstStyle/>
        <a:p>
          <a:endParaRPr lang="en-US"/>
        </a:p>
      </dgm:t>
    </dgm:pt>
    <dgm:pt modelId="{7DD3B310-96F6-46A3-B359-35483B11ABE9}" type="pres">
      <dgm:prSet presAssocID="{A12C770E-C026-4387-98DA-3E373E111460}" presName="hierChild4" presStyleCnt="0"/>
      <dgm:spPr/>
    </dgm:pt>
    <dgm:pt modelId="{E1985E01-0257-42EB-A5BE-5CA05645C6E2}" type="pres">
      <dgm:prSet presAssocID="{A12C770E-C026-4387-98DA-3E373E111460}" presName="hierChild5" presStyleCnt="0"/>
      <dgm:spPr/>
    </dgm:pt>
    <dgm:pt modelId="{65ED0FC2-6AD9-4E78-8A41-50627F75545D}" type="pres">
      <dgm:prSet presAssocID="{A4AB3E7E-B97A-47AE-A3C9-AA94F2DE51DC}" presName="hierChild3" presStyleCnt="0"/>
      <dgm:spPr/>
    </dgm:pt>
  </dgm:ptLst>
  <dgm:cxnLst>
    <dgm:cxn modelId="{B9A86F27-C6F9-44BC-84C6-2E5C99A5290E}" type="presOf" srcId="{0AEE1635-CCFB-4CE9-81BB-0F878E49DD39}" destId="{C9B8A779-5E33-4C37-B3BB-0D5DA7306DB4}" srcOrd="0" destOrd="0" presId="urn:microsoft.com/office/officeart/2005/8/layout/orgChart1"/>
    <dgm:cxn modelId="{016C982D-BA84-4A5F-83F4-3B921A0E6647}" type="presOf" srcId="{14A8950B-62A0-4DAD-925A-2905D54F7A1D}" destId="{6772950A-CC4A-43CF-B073-A94E441BF12F}" srcOrd="0" destOrd="0" presId="urn:microsoft.com/office/officeart/2005/8/layout/orgChart1"/>
    <dgm:cxn modelId="{802D43DB-E511-40E7-8918-E012EDBB761F}" type="presOf" srcId="{A4AB3E7E-B97A-47AE-A3C9-AA94F2DE51DC}" destId="{2E20F05C-675B-42DF-A9B2-18379A2830D5}" srcOrd="0" destOrd="0" presId="urn:microsoft.com/office/officeart/2005/8/layout/orgChart1"/>
    <dgm:cxn modelId="{D338F6F4-B5C3-4029-9255-45893C9E94BB}" type="presOf" srcId="{A4AB3E7E-B97A-47AE-A3C9-AA94F2DE51DC}" destId="{DFDC8305-9492-4B4A-810C-001819170E87}" srcOrd="1" destOrd="0" presId="urn:microsoft.com/office/officeart/2005/8/layout/orgChart1"/>
    <dgm:cxn modelId="{BB6D019D-5B72-48D9-A4B3-E9599D1C7BD8}" srcId="{A4AB3E7E-B97A-47AE-A3C9-AA94F2DE51DC}" destId="{282FC32B-7E81-497B-B786-C341BA87A2CD}" srcOrd="0" destOrd="0" parTransId="{578C571E-BE27-4447-A3EC-78D608C098C3}" sibTransId="{A0A4E59F-6D9E-4722-A7E0-B5E74FCCBD12}"/>
    <dgm:cxn modelId="{4AD3DCB8-9898-4DF7-AB73-CE9E425154D6}" type="presOf" srcId="{BE17F206-40EE-456C-A11C-4FC1340EE178}" destId="{DEE968D6-FE2A-4E9F-8AAA-6CBB6F20A2A9}" srcOrd="0" destOrd="0" presId="urn:microsoft.com/office/officeart/2005/8/layout/orgChart1"/>
    <dgm:cxn modelId="{C10C922C-F00A-4A15-9444-59B998198D1E}" type="presOf" srcId="{282FC32B-7E81-497B-B786-C341BA87A2CD}" destId="{42D1077D-CC12-425E-859B-30662CC35CDC}" srcOrd="1" destOrd="0" presId="urn:microsoft.com/office/officeart/2005/8/layout/orgChart1"/>
    <dgm:cxn modelId="{E764EC24-6F96-4F73-AF46-3FA6200B2808}" type="presOf" srcId="{579E94D1-033B-4DA2-B32C-1647821EF2AB}" destId="{7102E2F5-67D0-4DA8-8C46-00C49A815814}" srcOrd="0" destOrd="0" presId="urn:microsoft.com/office/officeart/2005/8/layout/orgChart1"/>
    <dgm:cxn modelId="{AC638ADC-CD3B-4A6C-BAFF-2521733E662E}" srcId="{A4AB3E7E-B97A-47AE-A3C9-AA94F2DE51DC}" destId="{A12C770E-C026-4387-98DA-3E373E111460}" srcOrd="2" destOrd="0" parTransId="{0AEE1635-CCFB-4CE9-81BB-0F878E49DD39}" sibTransId="{AF0AECD7-49C8-47AF-BE6A-7939717DFBE1}"/>
    <dgm:cxn modelId="{3300473F-8614-4756-B234-BFDEC3C10C52}" type="presOf" srcId="{A12C770E-C026-4387-98DA-3E373E111460}" destId="{FAFA59A7-D689-4E6A-BB75-8AB35D5BCBA7}" srcOrd="1" destOrd="0" presId="urn:microsoft.com/office/officeart/2005/8/layout/orgChart1"/>
    <dgm:cxn modelId="{5BF3D476-1A44-4B26-BFBF-8D070E741051}" type="presOf" srcId="{579E94D1-033B-4DA2-B32C-1647821EF2AB}" destId="{85A6380E-AFD6-4B82-AF12-5391F5C8D9FF}" srcOrd="1" destOrd="0" presId="urn:microsoft.com/office/officeart/2005/8/layout/orgChart1"/>
    <dgm:cxn modelId="{8CFA6645-DD54-4FD4-9783-7D12852552D7}" type="presOf" srcId="{578C571E-BE27-4447-A3EC-78D608C098C3}" destId="{22312ADC-841E-4C7A-8ADD-53B64A3573B9}" srcOrd="0" destOrd="0" presId="urn:microsoft.com/office/officeart/2005/8/layout/orgChart1"/>
    <dgm:cxn modelId="{6D636F5E-DAE4-44E8-95BA-B27F5113DCB4}" type="presOf" srcId="{A12C770E-C026-4387-98DA-3E373E111460}" destId="{6ECD5899-EC9F-40B1-8E60-0B07B67CD98D}" srcOrd="0" destOrd="0" presId="urn:microsoft.com/office/officeart/2005/8/layout/orgChart1"/>
    <dgm:cxn modelId="{C8A2FD1D-59E4-4D81-8F76-19B3B4A55C3F}" srcId="{14A8950B-62A0-4DAD-925A-2905D54F7A1D}" destId="{A4AB3E7E-B97A-47AE-A3C9-AA94F2DE51DC}" srcOrd="0" destOrd="0" parTransId="{B006745E-ABC0-4BB1-9EC5-BCBBE9E50FAA}" sibTransId="{84B554DC-8108-4F5E-A567-706B5CB059FF}"/>
    <dgm:cxn modelId="{B08E533F-F681-444A-B00F-295B5657C831}" srcId="{A4AB3E7E-B97A-47AE-A3C9-AA94F2DE51DC}" destId="{579E94D1-033B-4DA2-B32C-1647821EF2AB}" srcOrd="1" destOrd="0" parTransId="{BE17F206-40EE-456C-A11C-4FC1340EE178}" sibTransId="{0BA03B2E-6744-4D35-8198-23E7CA2669D8}"/>
    <dgm:cxn modelId="{A7BB469F-A907-4800-8B29-B66F7A834518}" type="presOf" srcId="{282FC32B-7E81-497B-B786-C341BA87A2CD}" destId="{23FB620A-C621-487C-B7F1-11F8A45D40D7}" srcOrd="0" destOrd="0" presId="urn:microsoft.com/office/officeart/2005/8/layout/orgChart1"/>
    <dgm:cxn modelId="{9C2CAD67-D941-4FBB-8352-0FC15046B720}" type="presParOf" srcId="{6772950A-CC4A-43CF-B073-A94E441BF12F}" destId="{2549F863-FCFF-4EF9-B7DA-7BCD92F94D46}" srcOrd="0" destOrd="0" presId="urn:microsoft.com/office/officeart/2005/8/layout/orgChart1"/>
    <dgm:cxn modelId="{0941EF9F-77D7-4662-B64A-F1337F9F62E0}" type="presParOf" srcId="{2549F863-FCFF-4EF9-B7DA-7BCD92F94D46}" destId="{4332AFC8-6A73-4939-B4A5-05E022F43605}" srcOrd="0" destOrd="0" presId="urn:microsoft.com/office/officeart/2005/8/layout/orgChart1"/>
    <dgm:cxn modelId="{780B6E11-78AF-4CDA-A098-CD569CC1D8C5}" type="presParOf" srcId="{4332AFC8-6A73-4939-B4A5-05E022F43605}" destId="{2E20F05C-675B-42DF-A9B2-18379A2830D5}" srcOrd="0" destOrd="0" presId="urn:microsoft.com/office/officeart/2005/8/layout/orgChart1"/>
    <dgm:cxn modelId="{473282C1-C0E1-47A5-8EE5-51FC64ADD3B4}" type="presParOf" srcId="{4332AFC8-6A73-4939-B4A5-05E022F43605}" destId="{DFDC8305-9492-4B4A-810C-001819170E87}" srcOrd="1" destOrd="0" presId="urn:microsoft.com/office/officeart/2005/8/layout/orgChart1"/>
    <dgm:cxn modelId="{E8816ABC-964F-4CC8-B974-05F3A0F4DBED}" type="presParOf" srcId="{2549F863-FCFF-4EF9-B7DA-7BCD92F94D46}" destId="{55054A28-1AA6-4D85-9564-057DE6B6D117}" srcOrd="1" destOrd="0" presId="urn:microsoft.com/office/officeart/2005/8/layout/orgChart1"/>
    <dgm:cxn modelId="{25A1F48F-91F7-4440-8FAE-EA2E5F236DEE}" type="presParOf" srcId="{55054A28-1AA6-4D85-9564-057DE6B6D117}" destId="{22312ADC-841E-4C7A-8ADD-53B64A3573B9}" srcOrd="0" destOrd="0" presId="urn:microsoft.com/office/officeart/2005/8/layout/orgChart1"/>
    <dgm:cxn modelId="{2514E2E0-F31A-424A-8262-F91C72BA7F36}" type="presParOf" srcId="{55054A28-1AA6-4D85-9564-057DE6B6D117}" destId="{25E40AB4-266E-415D-BE86-A6F3D70DEB08}" srcOrd="1" destOrd="0" presId="urn:microsoft.com/office/officeart/2005/8/layout/orgChart1"/>
    <dgm:cxn modelId="{8C811402-E2C1-40B3-AF82-0DF964F41994}" type="presParOf" srcId="{25E40AB4-266E-415D-BE86-A6F3D70DEB08}" destId="{4B334473-ACA6-4BCE-864D-00A8E04DFDD6}" srcOrd="0" destOrd="0" presId="urn:microsoft.com/office/officeart/2005/8/layout/orgChart1"/>
    <dgm:cxn modelId="{2576DF73-001E-4953-A283-0A29CB6DD178}" type="presParOf" srcId="{4B334473-ACA6-4BCE-864D-00A8E04DFDD6}" destId="{23FB620A-C621-487C-B7F1-11F8A45D40D7}" srcOrd="0" destOrd="0" presId="urn:microsoft.com/office/officeart/2005/8/layout/orgChart1"/>
    <dgm:cxn modelId="{7C3A72BF-2820-40A0-866B-82941EE205FD}" type="presParOf" srcId="{4B334473-ACA6-4BCE-864D-00A8E04DFDD6}" destId="{42D1077D-CC12-425E-859B-30662CC35CDC}" srcOrd="1" destOrd="0" presId="urn:microsoft.com/office/officeart/2005/8/layout/orgChart1"/>
    <dgm:cxn modelId="{F014BB51-8D0B-459F-9E5F-B0964B7CDDE3}" type="presParOf" srcId="{25E40AB4-266E-415D-BE86-A6F3D70DEB08}" destId="{915CE585-74AC-47BE-87BF-91D1FE860312}" srcOrd="1" destOrd="0" presId="urn:microsoft.com/office/officeart/2005/8/layout/orgChart1"/>
    <dgm:cxn modelId="{A6E86E01-DFDE-4248-AD5F-2D167E2989CD}" type="presParOf" srcId="{25E40AB4-266E-415D-BE86-A6F3D70DEB08}" destId="{469B3284-CDC8-4A3E-BBAA-C0468CF38749}" srcOrd="2" destOrd="0" presId="urn:microsoft.com/office/officeart/2005/8/layout/orgChart1"/>
    <dgm:cxn modelId="{AD54781B-D332-4A42-9109-8BF3959DAAD0}" type="presParOf" srcId="{55054A28-1AA6-4D85-9564-057DE6B6D117}" destId="{DEE968D6-FE2A-4E9F-8AAA-6CBB6F20A2A9}" srcOrd="2" destOrd="0" presId="urn:microsoft.com/office/officeart/2005/8/layout/orgChart1"/>
    <dgm:cxn modelId="{4A8C711E-8917-4957-A997-C5DF8E3BBD2F}" type="presParOf" srcId="{55054A28-1AA6-4D85-9564-057DE6B6D117}" destId="{FD2427BB-4FDF-4236-A89C-24EC6E60C266}" srcOrd="3" destOrd="0" presId="urn:microsoft.com/office/officeart/2005/8/layout/orgChart1"/>
    <dgm:cxn modelId="{0E8B1691-976E-43A6-AE9A-0CF7658796EC}" type="presParOf" srcId="{FD2427BB-4FDF-4236-A89C-24EC6E60C266}" destId="{D06842CC-1B92-4BF7-B521-10E637833C88}" srcOrd="0" destOrd="0" presId="urn:microsoft.com/office/officeart/2005/8/layout/orgChart1"/>
    <dgm:cxn modelId="{DBDC422F-32DD-40F6-8357-385C68F737C9}" type="presParOf" srcId="{D06842CC-1B92-4BF7-B521-10E637833C88}" destId="{7102E2F5-67D0-4DA8-8C46-00C49A815814}" srcOrd="0" destOrd="0" presId="urn:microsoft.com/office/officeart/2005/8/layout/orgChart1"/>
    <dgm:cxn modelId="{2C2C9056-D67C-463B-8707-ECF9C6E90BFC}" type="presParOf" srcId="{D06842CC-1B92-4BF7-B521-10E637833C88}" destId="{85A6380E-AFD6-4B82-AF12-5391F5C8D9FF}" srcOrd="1" destOrd="0" presId="urn:microsoft.com/office/officeart/2005/8/layout/orgChart1"/>
    <dgm:cxn modelId="{E7250FBB-CDB8-41F7-AD98-FB48458212EC}" type="presParOf" srcId="{FD2427BB-4FDF-4236-A89C-24EC6E60C266}" destId="{62996356-CD89-403A-9C43-9596DC0EB162}" srcOrd="1" destOrd="0" presId="urn:microsoft.com/office/officeart/2005/8/layout/orgChart1"/>
    <dgm:cxn modelId="{14CCB4A7-7ACC-46A5-BCB5-A4E2092F88C2}" type="presParOf" srcId="{FD2427BB-4FDF-4236-A89C-24EC6E60C266}" destId="{6EE47C85-39EF-4DDA-A174-C2D9C6D6D07C}" srcOrd="2" destOrd="0" presId="urn:microsoft.com/office/officeart/2005/8/layout/orgChart1"/>
    <dgm:cxn modelId="{FBA16AA1-756B-45A7-9F86-0DF1A0F0DA26}" type="presParOf" srcId="{55054A28-1AA6-4D85-9564-057DE6B6D117}" destId="{C9B8A779-5E33-4C37-B3BB-0D5DA7306DB4}" srcOrd="4" destOrd="0" presId="urn:microsoft.com/office/officeart/2005/8/layout/orgChart1"/>
    <dgm:cxn modelId="{78306C70-1B0C-4A96-ABB9-970092770D90}" type="presParOf" srcId="{55054A28-1AA6-4D85-9564-057DE6B6D117}" destId="{8210C0C2-F4A5-4334-932C-0FABE6E2A521}" srcOrd="5" destOrd="0" presId="urn:microsoft.com/office/officeart/2005/8/layout/orgChart1"/>
    <dgm:cxn modelId="{BF190392-811C-4055-B0B6-D573567E2753}" type="presParOf" srcId="{8210C0C2-F4A5-4334-932C-0FABE6E2A521}" destId="{A3D1826C-29D4-4E72-9E7F-5DE4596970FE}" srcOrd="0" destOrd="0" presId="urn:microsoft.com/office/officeart/2005/8/layout/orgChart1"/>
    <dgm:cxn modelId="{EB986F39-911E-406F-8EDB-B614A9B131A2}" type="presParOf" srcId="{A3D1826C-29D4-4E72-9E7F-5DE4596970FE}" destId="{6ECD5899-EC9F-40B1-8E60-0B07B67CD98D}" srcOrd="0" destOrd="0" presId="urn:microsoft.com/office/officeart/2005/8/layout/orgChart1"/>
    <dgm:cxn modelId="{A43530B0-C2A0-424E-9B76-D4D2014C143D}" type="presParOf" srcId="{A3D1826C-29D4-4E72-9E7F-5DE4596970FE}" destId="{FAFA59A7-D689-4E6A-BB75-8AB35D5BCBA7}" srcOrd="1" destOrd="0" presId="urn:microsoft.com/office/officeart/2005/8/layout/orgChart1"/>
    <dgm:cxn modelId="{728B9EBF-9F31-441D-B77F-0E053CA4CD2C}" type="presParOf" srcId="{8210C0C2-F4A5-4334-932C-0FABE6E2A521}" destId="{7DD3B310-96F6-46A3-B359-35483B11ABE9}" srcOrd="1" destOrd="0" presId="urn:microsoft.com/office/officeart/2005/8/layout/orgChart1"/>
    <dgm:cxn modelId="{B974B193-626C-426F-BF2B-86CCBBC9B1DF}" type="presParOf" srcId="{8210C0C2-F4A5-4334-932C-0FABE6E2A521}" destId="{E1985E01-0257-42EB-A5BE-5CA05645C6E2}" srcOrd="2" destOrd="0" presId="urn:microsoft.com/office/officeart/2005/8/layout/orgChart1"/>
    <dgm:cxn modelId="{52AF9AF0-379C-49D9-B8B3-C712940B8ACA}" type="presParOf" srcId="{2549F863-FCFF-4EF9-B7DA-7BCD92F94D46}" destId="{65ED0FC2-6AD9-4E78-8A41-50627F75545D}"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FFF5805-74ED-4CBB-AA9C-6D5592CE2DEB}"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24BD28A9-2749-48CB-9F0E-6E8EE0DDA751}">
      <dgm:prSet phldrT="[Text]" custT="1"/>
      <dgm:spPr/>
      <dgm:t>
        <a:bodyPr/>
        <a:lstStyle/>
        <a:p>
          <a:r>
            <a:rPr lang="en-US" sz="2400" dirty="0" smtClean="0"/>
            <a:t>Fish</a:t>
          </a:r>
          <a:endParaRPr lang="en-US" sz="2100" dirty="0" smtClean="0"/>
        </a:p>
        <a:p>
          <a:r>
            <a:rPr lang="en-US" sz="1600" dirty="0" smtClean="0"/>
            <a:t>void Propel</a:t>
          </a:r>
        </a:p>
        <a:p>
          <a:r>
            <a:rPr lang="en-US" sz="1600" dirty="0" smtClean="0"/>
            <a:t>float </a:t>
          </a:r>
          <a:r>
            <a:rPr lang="en-US" sz="1600" dirty="0" err="1" smtClean="0"/>
            <a:t>MaxDepth</a:t>
          </a:r>
          <a:endParaRPr lang="en-US" sz="1600" dirty="0"/>
        </a:p>
      </dgm:t>
    </dgm:pt>
    <dgm:pt modelId="{5B2B8507-4198-4822-8FE4-A7F4F0763EDF}" type="parTrans" cxnId="{C1DBAFC8-BCB2-4CB7-A292-C2D57D95890B}">
      <dgm:prSet/>
      <dgm:spPr/>
      <dgm:t>
        <a:bodyPr/>
        <a:lstStyle/>
        <a:p>
          <a:endParaRPr lang="en-US"/>
        </a:p>
      </dgm:t>
    </dgm:pt>
    <dgm:pt modelId="{8F21B7D5-EBDE-493B-B5DC-3C7716A79458}" type="sibTrans" cxnId="{C1DBAFC8-BCB2-4CB7-A292-C2D57D95890B}">
      <dgm:prSet/>
      <dgm:spPr/>
      <dgm:t>
        <a:bodyPr/>
        <a:lstStyle/>
        <a:p>
          <a:endParaRPr lang="en-US"/>
        </a:p>
      </dgm:t>
    </dgm:pt>
    <dgm:pt modelId="{E4B6A0D9-4160-447E-924D-FE0C37525788}">
      <dgm:prSet phldrT="[Text]" custT="1"/>
      <dgm:spPr/>
      <dgm:t>
        <a:bodyPr/>
        <a:lstStyle/>
        <a:p>
          <a:r>
            <a:rPr lang="en-US" sz="2400" dirty="0" err="1" smtClean="0"/>
            <a:t>FlyingFish</a:t>
          </a:r>
          <a:endParaRPr lang="en-US" sz="2400" dirty="0"/>
        </a:p>
      </dgm:t>
    </dgm:pt>
    <dgm:pt modelId="{C2BCC3F1-B288-416C-BFDA-B6E2B3675A15}" type="parTrans" cxnId="{ED41AD3D-FA4E-4175-91CF-FEAB8C5FCDA9}">
      <dgm:prSet/>
      <dgm:spPr/>
      <dgm:t>
        <a:bodyPr/>
        <a:lstStyle/>
        <a:p>
          <a:endParaRPr lang="en-US"/>
        </a:p>
      </dgm:t>
    </dgm:pt>
    <dgm:pt modelId="{118B4F88-5B29-40F8-B5B5-16ED22021BCB}" type="sibTrans" cxnId="{ED41AD3D-FA4E-4175-91CF-FEAB8C5FCDA9}">
      <dgm:prSet/>
      <dgm:spPr/>
      <dgm:t>
        <a:bodyPr/>
        <a:lstStyle/>
        <a:p>
          <a:endParaRPr lang="en-US"/>
        </a:p>
      </dgm:t>
    </dgm:pt>
    <dgm:pt modelId="{D9B205B1-573B-4F5A-90D4-9CB2C5FA297A}">
      <dgm:prSet phldrT="[Text]" custT="1"/>
      <dgm:spPr/>
      <dgm:t>
        <a:bodyPr/>
        <a:lstStyle/>
        <a:p>
          <a:r>
            <a:rPr lang="en-US" sz="2400" dirty="0" smtClean="0"/>
            <a:t>Minnow</a:t>
          </a:r>
          <a:endParaRPr lang="en-US" sz="2400" dirty="0"/>
        </a:p>
      </dgm:t>
    </dgm:pt>
    <dgm:pt modelId="{B682F9D5-0F8B-46AA-9662-EF7004E103A1}" type="parTrans" cxnId="{4B558BDA-B040-46D7-8930-04BF1D7ABF30}">
      <dgm:prSet/>
      <dgm:spPr/>
      <dgm:t>
        <a:bodyPr/>
        <a:lstStyle/>
        <a:p>
          <a:endParaRPr lang="en-US"/>
        </a:p>
      </dgm:t>
    </dgm:pt>
    <dgm:pt modelId="{E975723C-C9C1-40E5-9999-1325F22E3332}" type="sibTrans" cxnId="{4B558BDA-B040-46D7-8930-04BF1D7ABF30}">
      <dgm:prSet/>
      <dgm:spPr/>
      <dgm:t>
        <a:bodyPr/>
        <a:lstStyle/>
        <a:p>
          <a:endParaRPr lang="en-US"/>
        </a:p>
      </dgm:t>
    </dgm:pt>
    <dgm:pt modelId="{9CB1F096-DA48-4F97-A6A3-AE434D61DA14}">
      <dgm:prSet phldrT="[Text]" custT="1"/>
      <dgm:spPr/>
      <dgm:t>
        <a:bodyPr/>
        <a:lstStyle/>
        <a:p>
          <a:r>
            <a:rPr lang="en-US" sz="2400" dirty="0" err="1" smtClean="0"/>
            <a:t>StarFish</a:t>
          </a:r>
          <a:endParaRPr lang="en-US" sz="2400" dirty="0"/>
        </a:p>
      </dgm:t>
    </dgm:pt>
    <dgm:pt modelId="{77843C08-CD56-4C2E-BCD7-4C26C7407C86}" type="parTrans" cxnId="{A28A1CEA-EBDD-43A9-A617-FFA213913974}">
      <dgm:prSet/>
      <dgm:spPr/>
      <dgm:t>
        <a:bodyPr/>
        <a:lstStyle/>
        <a:p>
          <a:endParaRPr lang="en-US"/>
        </a:p>
      </dgm:t>
    </dgm:pt>
    <dgm:pt modelId="{2B904241-EEC3-44A4-BD9B-292FF77B061D}" type="sibTrans" cxnId="{A28A1CEA-EBDD-43A9-A617-FFA213913974}">
      <dgm:prSet/>
      <dgm:spPr/>
      <dgm:t>
        <a:bodyPr/>
        <a:lstStyle/>
        <a:p>
          <a:endParaRPr lang="en-US"/>
        </a:p>
      </dgm:t>
    </dgm:pt>
    <dgm:pt modelId="{F5FAC331-FB51-44AC-ABEE-E208E90DA05E}" type="pres">
      <dgm:prSet presAssocID="{6FFF5805-74ED-4CBB-AA9C-6D5592CE2DEB}" presName="hierChild1" presStyleCnt="0">
        <dgm:presLayoutVars>
          <dgm:orgChart val="1"/>
          <dgm:chPref val="1"/>
          <dgm:dir/>
          <dgm:animOne val="branch"/>
          <dgm:animLvl val="lvl"/>
          <dgm:resizeHandles/>
        </dgm:presLayoutVars>
      </dgm:prSet>
      <dgm:spPr/>
      <dgm:t>
        <a:bodyPr/>
        <a:lstStyle/>
        <a:p>
          <a:endParaRPr lang="en-US"/>
        </a:p>
      </dgm:t>
    </dgm:pt>
    <dgm:pt modelId="{4CB84048-D9C7-48D4-8DE7-FFFE1A3B0E8B}" type="pres">
      <dgm:prSet presAssocID="{24BD28A9-2749-48CB-9F0E-6E8EE0DDA751}" presName="hierRoot1" presStyleCnt="0">
        <dgm:presLayoutVars>
          <dgm:hierBranch val="init"/>
        </dgm:presLayoutVars>
      </dgm:prSet>
      <dgm:spPr/>
    </dgm:pt>
    <dgm:pt modelId="{7D1D96E2-B7F4-451D-AF88-78F72B6D5819}" type="pres">
      <dgm:prSet presAssocID="{24BD28A9-2749-48CB-9F0E-6E8EE0DDA751}" presName="rootComposite1" presStyleCnt="0"/>
      <dgm:spPr/>
    </dgm:pt>
    <dgm:pt modelId="{D7329D9C-3344-49FF-B701-6B8C660FA17E}" type="pres">
      <dgm:prSet presAssocID="{24BD28A9-2749-48CB-9F0E-6E8EE0DDA751}" presName="rootText1" presStyleLbl="node0" presStyleIdx="0" presStyleCnt="1" custLinFactNeighborX="76678" custLinFactNeighborY="1289">
        <dgm:presLayoutVars>
          <dgm:chPref val="3"/>
        </dgm:presLayoutVars>
      </dgm:prSet>
      <dgm:spPr/>
      <dgm:t>
        <a:bodyPr/>
        <a:lstStyle/>
        <a:p>
          <a:endParaRPr lang="en-US"/>
        </a:p>
      </dgm:t>
    </dgm:pt>
    <dgm:pt modelId="{EDD188A2-C6F0-4059-8AE8-D7A32EF0AD6A}" type="pres">
      <dgm:prSet presAssocID="{24BD28A9-2749-48CB-9F0E-6E8EE0DDA751}" presName="rootConnector1" presStyleLbl="node1" presStyleIdx="0" presStyleCnt="0"/>
      <dgm:spPr/>
      <dgm:t>
        <a:bodyPr/>
        <a:lstStyle/>
        <a:p>
          <a:endParaRPr lang="en-US"/>
        </a:p>
      </dgm:t>
    </dgm:pt>
    <dgm:pt modelId="{9045569D-1DB1-496F-ABB0-745EC00AC8BB}" type="pres">
      <dgm:prSet presAssocID="{24BD28A9-2749-48CB-9F0E-6E8EE0DDA751}" presName="hierChild2" presStyleCnt="0"/>
      <dgm:spPr/>
    </dgm:pt>
    <dgm:pt modelId="{4FE3F671-044E-4D0F-9BFB-D26901056FB9}" type="pres">
      <dgm:prSet presAssocID="{C2BCC3F1-B288-416C-BFDA-B6E2B3675A15}" presName="Name37" presStyleLbl="parChTrans1D2" presStyleIdx="0" presStyleCnt="3"/>
      <dgm:spPr/>
      <dgm:t>
        <a:bodyPr/>
        <a:lstStyle/>
        <a:p>
          <a:endParaRPr lang="en-US"/>
        </a:p>
      </dgm:t>
    </dgm:pt>
    <dgm:pt modelId="{53125592-B3FF-4A23-B9C9-5FD3F1193A46}" type="pres">
      <dgm:prSet presAssocID="{E4B6A0D9-4160-447E-924D-FE0C37525788}" presName="hierRoot2" presStyleCnt="0">
        <dgm:presLayoutVars>
          <dgm:hierBranch val="init"/>
        </dgm:presLayoutVars>
      </dgm:prSet>
      <dgm:spPr/>
    </dgm:pt>
    <dgm:pt modelId="{62E67F32-67C6-4CE8-B031-F8C13CC13605}" type="pres">
      <dgm:prSet presAssocID="{E4B6A0D9-4160-447E-924D-FE0C37525788}" presName="rootComposite" presStyleCnt="0"/>
      <dgm:spPr/>
    </dgm:pt>
    <dgm:pt modelId="{2AC5634B-A072-408B-9857-A49BA9C7995D}" type="pres">
      <dgm:prSet presAssocID="{E4B6A0D9-4160-447E-924D-FE0C37525788}" presName="rootText" presStyleLbl="node2" presStyleIdx="0" presStyleCnt="3">
        <dgm:presLayoutVars>
          <dgm:chPref val="3"/>
        </dgm:presLayoutVars>
      </dgm:prSet>
      <dgm:spPr/>
      <dgm:t>
        <a:bodyPr/>
        <a:lstStyle/>
        <a:p>
          <a:endParaRPr lang="en-US"/>
        </a:p>
      </dgm:t>
    </dgm:pt>
    <dgm:pt modelId="{3469E0E8-954D-4F34-9B53-A87FEE707C99}" type="pres">
      <dgm:prSet presAssocID="{E4B6A0D9-4160-447E-924D-FE0C37525788}" presName="rootConnector" presStyleLbl="node2" presStyleIdx="0" presStyleCnt="3"/>
      <dgm:spPr/>
      <dgm:t>
        <a:bodyPr/>
        <a:lstStyle/>
        <a:p>
          <a:endParaRPr lang="en-US"/>
        </a:p>
      </dgm:t>
    </dgm:pt>
    <dgm:pt modelId="{91728D43-6551-4F13-8E72-1775512587E2}" type="pres">
      <dgm:prSet presAssocID="{E4B6A0D9-4160-447E-924D-FE0C37525788}" presName="hierChild4" presStyleCnt="0"/>
      <dgm:spPr/>
    </dgm:pt>
    <dgm:pt modelId="{72DAD081-C705-4339-946F-04E229D09464}" type="pres">
      <dgm:prSet presAssocID="{E4B6A0D9-4160-447E-924D-FE0C37525788}" presName="hierChild5" presStyleCnt="0"/>
      <dgm:spPr/>
    </dgm:pt>
    <dgm:pt modelId="{EBB0846E-44FE-46DB-A29B-009A3C911426}" type="pres">
      <dgm:prSet presAssocID="{B682F9D5-0F8B-46AA-9662-EF7004E103A1}" presName="Name37" presStyleLbl="parChTrans1D2" presStyleIdx="1" presStyleCnt="3"/>
      <dgm:spPr/>
      <dgm:t>
        <a:bodyPr/>
        <a:lstStyle/>
        <a:p>
          <a:endParaRPr lang="en-US"/>
        </a:p>
      </dgm:t>
    </dgm:pt>
    <dgm:pt modelId="{AE990A92-B0EC-4454-8623-DABED414061B}" type="pres">
      <dgm:prSet presAssocID="{D9B205B1-573B-4F5A-90D4-9CB2C5FA297A}" presName="hierRoot2" presStyleCnt="0">
        <dgm:presLayoutVars>
          <dgm:hierBranch val="init"/>
        </dgm:presLayoutVars>
      </dgm:prSet>
      <dgm:spPr/>
    </dgm:pt>
    <dgm:pt modelId="{E346CC7A-19A1-49D5-83B6-A57F375F5F6A}" type="pres">
      <dgm:prSet presAssocID="{D9B205B1-573B-4F5A-90D4-9CB2C5FA297A}" presName="rootComposite" presStyleCnt="0"/>
      <dgm:spPr/>
    </dgm:pt>
    <dgm:pt modelId="{8240D01C-3DD1-48FC-8AF0-FCF729FC55E1}" type="pres">
      <dgm:prSet presAssocID="{D9B205B1-573B-4F5A-90D4-9CB2C5FA297A}" presName="rootText" presStyleLbl="node2" presStyleIdx="1" presStyleCnt="3">
        <dgm:presLayoutVars>
          <dgm:chPref val="3"/>
        </dgm:presLayoutVars>
      </dgm:prSet>
      <dgm:spPr/>
      <dgm:t>
        <a:bodyPr/>
        <a:lstStyle/>
        <a:p>
          <a:endParaRPr lang="en-US"/>
        </a:p>
      </dgm:t>
    </dgm:pt>
    <dgm:pt modelId="{7834590B-45C1-4E55-AB3A-904704EDAA1E}" type="pres">
      <dgm:prSet presAssocID="{D9B205B1-573B-4F5A-90D4-9CB2C5FA297A}" presName="rootConnector" presStyleLbl="node2" presStyleIdx="1" presStyleCnt="3"/>
      <dgm:spPr/>
      <dgm:t>
        <a:bodyPr/>
        <a:lstStyle/>
        <a:p>
          <a:endParaRPr lang="en-US"/>
        </a:p>
      </dgm:t>
    </dgm:pt>
    <dgm:pt modelId="{1162B94E-56FF-4901-8FBE-6B09951B5C27}" type="pres">
      <dgm:prSet presAssocID="{D9B205B1-573B-4F5A-90D4-9CB2C5FA297A}" presName="hierChild4" presStyleCnt="0"/>
      <dgm:spPr/>
    </dgm:pt>
    <dgm:pt modelId="{1E77008F-0FD0-4008-8DC3-B82E42FD8AAF}" type="pres">
      <dgm:prSet presAssocID="{D9B205B1-573B-4F5A-90D4-9CB2C5FA297A}" presName="hierChild5" presStyleCnt="0"/>
      <dgm:spPr/>
    </dgm:pt>
    <dgm:pt modelId="{7B0765FF-DE1E-4099-AC26-B1FEB3A44EC1}" type="pres">
      <dgm:prSet presAssocID="{77843C08-CD56-4C2E-BCD7-4C26C7407C86}" presName="Name37" presStyleLbl="parChTrans1D2" presStyleIdx="2" presStyleCnt="3"/>
      <dgm:spPr/>
      <dgm:t>
        <a:bodyPr/>
        <a:lstStyle/>
        <a:p>
          <a:endParaRPr lang="en-US"/>
        </a:p>
      </dgm:t>
    </dgm:pt>
    <dgm:pt modelId="{5F9EDB83-1D8C-4F70-B692-5A297876B034}" type="pres">
      <dgm:prSet presAssocID="{9CB1F096-DA48-4F97-A6A3-AE434D61DA14}" presName="hierRoot2" presStyleCnt="0">
        <dgm:presLayoutVars>
          <dgm:hierBranch val="init"/>
        </dgm:presLayoutVars>
      </dgm:prSet>
      <dgm:spPr/>
    </dgm:pt>
    <dgm:pt modelId="{6A2B383F-1F9D-4837-B964-F00FCD642538}" type="pres">
      <dgm:prSet presAssocID="{9CB1F096-DA48-4F97-A6A3-AE434D61DA14}" presName="rootComposite" presStyleCnt="0"/>
      <dgm:spPr/>
    </dgm:pt>
    <dgm:pt modelId="{842793FD-2EB7-4D06-8833-4BBBC6EADDD0}" type="pres">
      <dgm:prSet presAssocID="{9CB1F096-DA48-4F97-A6A3-AE434D61DA14}" presName="rootText" presStyleLbl="node2" presStyleIdx="2" presStyleCnt="3">
        <dgm:presLayoutVars>
          <dgm:chPref val="3"/>
        </dgm:presLayoutVars>
      </dgm:prSet>
      <dgm:spPr/>
      <dgm:t>
        <a:bodyPr/>
        <a:lstStyle/>
        <a:p>
          <a:endParaRPr lang="en-US"/>
        </a:p>
      </dgm:t>
    </dgm:pt>
    <dgm:pt modelId="{A23E0169-1E76-41BA-946E-BBBB4A28E89E}" type="pres">
      <dgm:prSet presAssocID="{9CB1F096-DA48-4F97-A6A3-AE434D61DA14}" presName="rootConnector" presStyleLbl="node2" presStyleIdx="2" presStyleCnt="3"/>
      <dgm:spPr/>
      <dgm:t>
        <a:bodyPr/>
        <a:lstStyle/>
        <a:p>
          <a:endParaRPr lang="en-US"/>
        </a:p>
      </dgm:t>
    </dgm:pt>
    <dgm:pt modelId="{F513DD43-EB9E-4F29-8AC0-6655566A4D7A}" type="pres">
      <dgm:prSet presAssocID="{9CB1F096-DA48-4F97-A6A3-AE434D61DA14}" presName="hierChild4" presStyleCnt="0"/>
      <dgm:spPr/>
    </dgm:pt>
    <dgm:pt modelId="{DC27E6C8-1F39-47EB-B05F-9ADB31184CE3}" type="pres">
      <dgm:prSet presAssocID="{9CB1F096-DA48-4F97-A6A3-AE434D61DA14}" presName="hierChild5" presStyleCnt="0"/>
      <dgm:spPr/>
    </dgm:pt>
    <dgm:pt modelId="{0720E844-A4B5-48CA-BBF1-CE6630B05BF3}" type="pres">
      <dgm:prSet presAssocID="{24BD28A9-2749-48CB-9F0E-6E8EE0DDA751}" presName="hierChild3" presStyleCnt="0"/>
      <dgm:spPr/>
    </dgm:pt>
  </dgm:ptLst>
  <dgm:cxnLst>
    <dgm:cxn modelId="{57041855-BD00-4E71-BE7A-0D5CCCF41EFB}" type="presOf" srcId="{6FFF5805-74ED-4CBB-AA9C-6D5592CE2DEB}" destId="{F5FAC331-FB51-44AC-ABEE-E208E90DA05E}" srcOrd="0" destOrd="0" presId="urn:microsoft.com/office/officeart/2005/8/layout/orgChart1"/>
    <dgm:cxn modelId="{2F318212-AE0B-41E4-9688-1D258C4174B4}" type="presOf" srcId="{24BD28A9-2749-48CB-9F0E-6E8EE0DDA751}" destId="{D7329D9C-3344-49FF-B701-6B8C660FA17E}" srcOrd="0" destOrd="0" presId="urn:microsoft.com/office/officeart/2005/8/layout/orgChart1"/>
    <dgm:cxn modelId="{A52E0071-1559-4E7D-BD76-A4D7DCC82865}" type="presOf" srcId="{E4B6A0D9-4160-447E-924D-FE0C37525788}" destId="{3469E0E8-954D-4F34-9B53-A87FEE707C99}" srcOrd="1" destOrd="0" presId="urn:microsoft.com/office/officeart/2005/8/layout/orgChart1"/>
    <dgm:cxn modelId="{DC0978A8-BF84-447F-95EA-36F8CBB1CF9B}" type="presOf" srcId="{9CB1F096-DA48-4F97-A6A3-AE434D61DA14}" destId="{A23E0169-1E76-41BA-946E-BBBB4A28E89E}" srcOrd="1" destOrd="0" presId="urn:microsoft.com/office/officeart/2005/8/layout/orgChart1"/>
    <dgm:cxn modelId="{300B0007-5BA0-4EA4-99D9-CD04576137A9}" type="presOf" srcId="{C2BCC3F1-B288-416C-BFDA-B6E2B3675A15}" destId="{4FE3F671-044E-4D0F-9BFB-D26901056FB9}" srcOrd="0" destOrd="0" presId="urn:microsoft.com/office/officeart/2005/8/layout/orgChart1"/>
    <dgm:cxn modelId="{67707A75-554B-4696-83A7-C2078FB34B8F}" type="presOf" srcId="{E4B6A0D9-4160-447E-924D-FE0C37525788}" destId="{2AC5634B-A072-408B-9857-A49BA9C7995D}" srcOrd="0" destOrd="0" presId="urn:microsoft.com/office/officeart/2005/8/layout/orgChart1"/>
    <dgm:cxn modelId="{ED41AD3D-FA4E-4175-91CF-FEAB8C5FCDA9}" srcId="{24BD28A9-2749-48CB-9F0E-6E8EE0DDA751}" destId="{E4B6A0D9-4160-447E-924D-FE0C37525788}" srcOrd="0" destOrd="0" parTransId="{C2BCC3F1-B288-416C-BFDA-B6E2B3675A15}" sibTransId="{118B4F88-5B29-40F8-B5B5-16ED22021BCB}"/>
    <dgm:cxn modelId="{DA313956-4086-46FF-B6D8-9A1C465BB9C1}" type="presOf" srcId="{77843C08-CD56-4C2E-BCD7-4C26C7407C86}" destId="{7B0765FF-DE1E-4099-AC26-B1FEB3A44EC1}" srcOrd="0" destOrd="0" presId="urn:microsoft.com/office/officeart/2005/8/layout/orgChart1"/>
    <dgm:cxn modelId="{E2D94FA8-EB43-4591-B839-4C4AB2B57B69}" type="presOf" srcId="{D9B205B1-573B-4F5A-90D4-9CB2C5FA297A}" destId="{8240D01C-3DD1-48FC-8AF0-FCF729FC55E1}" srcOrd="0" destOrd="0" presId="urn:microsoft.com/office/officeart/2005/8/layout/orgChart1"/>
    <dgm:cxn modelId="{0321C8E2-4E1A-4CEA-B870-F25A9D4464D4}" type="presOf" srcId="{D9B205B1-573B-4F5A-90D4-9CB2C5FA297A}" destId="{7834590B-45C1-4E55-AB3A-904704EDAA1E}" srcOrd="1" destOrd="0" presId="urn:microsoft.com/office/officeart/2005/8/layout/orgChart1"/>
    <dgm:cxn modelId="{4B558BDA-B040-46D7-8930-04BF1D7ABF30}" srcId="{24BD28A9-2749-48CB-9F0E-6E8EE0DDA751}" destId="{D9B205B1-573B-4F5A-90D4-9CB2C5FA297A}" srcOrd="1" destOrd="0" parTransId="{B682F9D5-0F8B-46AA-9662-EF7004E103A1}" sibTransId="{E975723C-C9C1-40E5-9999-1325F22E3332}"/>
    <dgm:cxn modelId="{32A240F9-22C4-4493-B42A-E64E4432E918}" type="presOf" srcId="{9CB1F096-DA48-4F97-A6A3-AE434D61DA14}" destId="{842793FD-2EB7-4D06-8833-4BBBC6EADDD0}" srcOrd="0" destOrd="0" presId="urn:microsoft.com/office/officeart/2005/8/layout/orgChart1"/>
    <dgm:cxn modelId="{D5460528-69EE-42FC-A1E1-95E910C4230F}" type="presOf" srcId="{B682F9D5-0F8B-46AA-9662-EF7004E103A1}" destId="{EBB0846E-44FE-46DB-A29B-009A3C911426}" srcOrd="0" destOrd="0" presId="urn:microsoft.com/office/officeart/2005/8/layout/orgChart1"/>
    <dgm:cxn modelId="{0ACE9232-D8C9-4857-961B-AF934D298DA2}" type="presOf" srcId="{24BD28A9-2749-48CB-9F0E-6E8EE0DDA751}" destId="{EDD188A2-C6F0-4059-8AE8-D7A32EF0AD6A}" srcOrd="1" destOrd="0" presId="urn:microsoft.com/office/officeart/2005/8/layout/orgChart1"/>
    <dgm:cxn modelId="{A28A1CEA-EBDD-43A9-A617-FFA213913974}" srcId="{24BD28A9-2749-48CB-9F0E-6E8EE0DDA751}" destId="{9CB1F096-DA48-4F97-A6A3-AE434D61DA14}" srcOrd="2" destOrd="0" parTransId="{77843C08-CD56-4C2E-BCD7-4C26C7407C86}" sibTransId="{2B904241-EEC3-44A4-BD9B-292FF77B061D}"/>
    <dgm:cxn modelId="{C1DBAFC8-BCB2-4CB7-A292-C2D57D95890B}" srcId="{6FFF5805-74ED-4CBB-AA9C-6D5592CE2DEB}" destId="{24BD28A9-2749-48CB-9F0E-6E8EE0DDA751}" srcOrd="0" destOrd="0" parTransId="{5B2B8507-4198-4822-8FE4-A7F4F0763EDF}" sibTransId="{8F21B7D5-EBDE-493B-B5DC-3C7716A79458}"/>
    <dgm:cxn modelId="{AA0C15EE-016B-456F-8F1E-91C19BCBD619}" type="presParOf" srcId="{F5FAC331-FB51-44AC-ABEE-E208E90DA05E}" destId="{4CB84048-D9C7-48D4-8DE7-FFFE1A3B0E8B}" srcOrd="0" destOrd="0" presId="urn:microsoft.com/office/officeart/2005/8/layout/orgChart1"/>
    <dgm:cxn modelId="{55CBCF4F-7ED7-426F-AE60-741CB5958173}" type="presParOf" srcId="{4CB84048-D9C7-48D4-8DE7-FFFE1A3B0E8B}" destId="{7D1D96E2-B7F4-451D-AF88-78F72B6D5819}" srcOrd="0" destOrd="0" presId="urn:microsoft.com/office/officeart/2005/8/layout/orgChart1"/>
    <dgm:cxn modelId="{B035EB70-A68E-4290-9E03-7A7B125BB390}" type="presParOf" srcId="{7D1D96E2-B7F4-451D-AF88-78F72B6D5819}" destId="{D7329D9C-3344-49FF-B701-6B8C660FA17E}" srcOrd="0" destOrd="0" presId="urn:microsoft.com/office/officeart/2005/8/layout/orgChart1"/>
    <dgm:cxn modelId="{7E1FD867-B9C2-4892-9CBD-98139A0CE51B}" type="presParOf" srcId="{7D1D96E2-B7F4-451D-AF88-78F72B6D5819}" destId="{EDD188A2-C6F0-4059-8AE8-D7A32EF0AD6A}" srcOrd="1" destOrd="0" presId="urn:microsoft.com/office/officeart/2005/8/layout/orgChart1"/>
    <dgm:cxn modelId="{B31C9D6E-EC6C-43FA-9DAF-9872560E4D41}" type="presParOf" srcId="{4CB84048-D9C7-48D4-8DE7-FFFE1A3B0E8B}" destId="{9045569D-1DB1-496F-ABB0-745EC00AC8BB}" srcOrd="1" destOrd="0" presId="urn:microsoft.com/office/officeart/2005/8/layout/orgChart1"/>
    <dgm:cxn modelId="{152CCAEC-8E35-46E7-8C9B-1E8AFBF948AA}" type="presParOf" srcId="{9045569D-1DB1-496F-ABB0-745EC00AC8BB}" destId="{4FE3F671-044E-4D0F-9BFB-D26901056FB9}" srcOrd="0" destOrd="0" presId="urn:microsoft.com/office/officeart/2005/8/layout/orgChart1"/>
    <dgm:cxn modelId="{53919DC9-ACF1-485C-8B82-75CF3C84C7C0}" type="presParOf" srcId="{9045569D-1DB1-496F-ABB0-745EC00AC8BB}" destId="{53125592-B3FF-4A23-B9C9-5FD3F1193A46}" srcOrd="1" destOrd="0" presId="urn:microsoft.com/office/officeart/2005/8/layout/orgChart1"/>
    <dgm:cxn modelId="{3D2A22CF-F1DE-4E11-BA7B-C6B3A576E477}" type="presParOf" srcId="{53125592-B3FF-4A23-B9C9-5FD3F1193A46}" destId="{62E67F32-67C6-4CE8-B031-F8C13CC13605}" srcOrd="0" destOrd="0" presId="urn:microsoft.com/office/officeart/2005/8/layout/orgChart1"/>
    <dgm:cxn modelId="{77E7FF48-83CD-4030-8608-A3C4287962D3}" type="presParOf" srcId="{62E67F32-67C6-4CE8-B031-F8C13CC13605}" destId="{2AC5634B-A072-408B-9857-A49BA9C7995D}" srcOrd="0" destOrd="0" presId="urn:microsoft.com/office/officeart/2005/8/layout/orgChart1"/>
    <dgm:cxn modelId="{68C69127-DCA1-4A52-87D7-C5234D665D89}" type="presParOf" srcId="{62E67F32-67C6-4CE8-B031-F8C13CC13605}" destId="{3469E0E8-954D-4F34-9B53-A87FEE707C99}" srcOrd="1" destOrd="0" presId="urn:microsoft.com/office/officeart/2005/8/layout/orgChart1"/>
    <dgm:cxn modelId="{40B349AC-3ABC-4669-B25D-0E6811CCADC3}" type="presParOf" srcId="{53125592-B3FF-4A23-B9C9-5FD3F1193A46}" destId="{91728D43-6551-4F13-8E72-1775512587E2}" srcOrd="1" destOrd="0" presId="urn:microsoft.com/office/officeart/2005/8/layout/orgChart1"/>
    <dgm:cxn modelId="{E8EA21D3-FF7A-44D2-8048-E9E723DDA102}" type="presParOf" srcId="{53125592-B3FF-4A23-B9C9-5FD3F1193A46}" destId="{72DAD081-C705-4339-946F-04E229D09464}" srcOrd="2" destOrd="0" presId="urn:microsoft.com/office/officeart/2005/8/layout/orgChart1"/>
    <dgm:cxn modelId="{7FB868F9-8FFA-47CE-A9BE-24B21028848F}" type="presParOf" srcId="{9045569D-1DB1-496F-ABB0-745EC00AC8BB}" destId="{EBB0846E-44FE-46DB-A29B-009A3C911426}" srcOrd="2" destOrd="0" presId="urn:microsoft.com/office/officeart/2005/8/layout/orgChart1"/>
    <dgm:cxn modelId="{3820479F-F3FE-4BD1-AC63-A3EE8F7CEE93}" type="presParOf" srcId="{9045569D-1DB1-496F-ABB0-745EC00AC8BB}" destId="{AE990A92-B0EC-4454-8623-DABED414061B}" srcOrd="3" destOrd="0" presId="urn:microsoft.com/office/officeart/2005/8/layout/orgChart1"/>
    <dgm:cxn modelId="{E394936B-0698-4BB4-AAF8-ED1C5E5313E5}" type="presParOf" srcId="{AE990A92-B0EC-4454-8623-DABED414061B}" destId="{E346CC7A-19A1-49D5-83B6-A57F375F5F6A}" srcOrd="0" destOrd="0" presId="urn:microsoft.com/office/officeart/2005/8/layout/orgChart1"/>
    <dgm:cxn modelId="{6D449B9D-5509-48B9-969C-0264F7C84230}" type="presParOf" srcId="{E346CC7A-19A1-49D5-83B6-A57F375F5F6A}" destId="{8240D01C-3DD1-48FC-8AF0-FCF729FC55E1}" srcOrd="0" destOrd="0" presId="urn:microsoft.com/office/officeart/2005/8/layout/orgChart1"/>
    <dgm:cxn modelId="{696D9871-FADC-4756-A778-033D6A142D62}" type="presParOf" srcId="{E346CC7A-19A1-49D5-83B6-A57F375F5F6A}" destId="{7834590B-45C1-4E55-AB3A-904704EDAA1E}" srcOrd="1" destOrd="0" presId="urn:microsoft.com/office/officeart/2005/8/layout/orgChart1"/>
    <dgm:cxn modelId="{39BC4C3F-89AF-4CB6-A9D3-0CC5D406607F}" type="presParOf" srcId="{AE990A92-B0EC-4454-8623-DABED414061B}" destId="{1162B94E-56FF-4901-8FBE-6B09951B5C27}" srcOrd="1" destOrd="0" presId="urn:microsoft.com/office/officeart/2005/8/layout/orgChart1"/>
    <dgm:cxn modelId="{3A0559D6-EC2E-4AF9-8FF8-5268B97C5756}" type="presParOf" srcId="{AE990A92-B0EC-4454-8623-DABED414061B}" destId="{1E77008F-0FD0-4008-8DC3-B82E42FD8AAF}" srcOrd="2" destOrd="0" presId="urn:microsoft.com/office/officeart/2005/8/layout/orgChart1"/>
    <dgm:cxn modelId="{E0FDB147-2EEA-4FEB-B2DD-EE696E65E73B}" type="presParOf" srcId="{9045569D-1DB1-496F-ABB0-745EC00AC8BB}" destId="{7B0765FF-DE1E-4099-AC26-B1FEB3A44EC1}" srcOrd="4" destOrd="0" presId="urn:microsoft.com/office/officeart/2005/8/layout/orgChart1"/>
    <dgm:cxn modelId="{51378C0D-47D7-452E-8175-FBA75FC20BB3}" type="presParOf" srcId="{9045569D-1DB1-496F-ABB0-745EC00AC8BB}" destId="{5F9EDB83-1D8C-4F70-B692-5A297876B034}" srcOrd="5" destOrd="0" presId="urn:microsoft.com/office/officeart/2005/8/layout/orgChart1"/>
    <dgm:cxn modelId="{5665BC06-4BF3-4F4F-A3DD-A6993E1C19CD}" type="presParOf" srcId="{5F9EDB83-1D8C-4F70-B692-5A297876B034}" destId="{6A2B383F-1F9D-4837-B964-F00FCD642538}" srcOrd="0" destOrd="0" presId="urn:microsoft.com/office/officeart/2005/8/layout/orgChart1"/>
    <dgm:cxn modelId="{DA9908AC-3257-4CE1-8ABD-6BA1D9A9198E}" type="presParOf" srcId="{6A2B383F-1F9D-4837-B964-F00FCD642538}" destId="{842793FD-2EB7-4D06-8833-4BBBC6EADDD0}" srcOrd="0" destOrd="0" presId="urn:microsoft.com/office/officeart/2005/8/layout/orgChart1"/>
    <dgm:cxn modelId="{EB7F7B0E-4070-4472-92CD-03F80933796F}" type="presParOf" srcId="{6A2B383F-1F9D-4837-B964-F00FCD642538}" destId="{A23E0169-1E76-41BA-946E-BBBB4A28E89E}" srcOrd="1" destOrd="0" presId="urn:microsoft.com/office/officeart/2005/8/layout/orgChart1"/>
    <dgm:cxn modelId="{D2FA0452-E36A-4148-9796-755110039C21}" type="presParOf" srcId="{5F9EDB83-1D8C-4F70-B692-5A297876B034}" destId="{F513DD43-EB9E-4F29-8AC0-6655566A4D7A}" srcOrd="1" destOrd="0" presId="urn:microsoft.com/office/officeart/2005/8/layout/orgChart1"/>
    <dgm:cxn modelId="{7DACACF2-F0EB-405C-8838-E90406CFD5DB}" type="presParOf" srcId="{5F9EDB83-1D8C-4F70-B692-5A297876B034}" destId="{DC27E6C8-1F39-47EB-B05F-9ADB31184CE3}" srcOrd="2" destOrd="0" presId="urn:microsoft.com/office/officeart/2005/8/layout/orgChart1"/>
    <dgm:cxn modelId="{59AE1DFA-9869-4351-96AC-F4CE6F05D2B3}" type="presParOf" srcId="{4CB84048-D9C7-48D4-8DE7-FFFE1A3B0E8B}" destId="{0720E844-A4B5-48CA-BBF1-CE6630B05BF3}" srcOrd="2" destOrd="0" presId="urn:microsoft.com/office/officeart/2005/8/layout/orgChar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4157B51-576D-4343-9B52-24016537921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2C7AC76C-6B4B-4658-9042-2A2A8F57FC8E}">
      <dgm:prSet phldrT="[Text]"/>
      <dgm:spPr/>
      <dgm:t>
        <a:bodyPr/>
        <a:lstStyle/>
        <a:p>
          <a:r>
            <a:rPr lang="en-US" dirty="0" err="1" smtClean="0"/>
            <a:t>ISwimmable</a:t>
          </a:r>
          <a:endParaRPr lang="en-US" dirty="0"/>
        </a:p>
      </dgm:t>
    </dgm:pt>
    <dgm:pt modelId="{FCB52AE9-594A-43BE-9DEB-7E4ABE8D9AFF}" type="parTrans" cxnId="{64C3ABF6-904D-4341-BDEB-64CC2B5B74F8}">
      <dgm:prSet/>
      <dgm:spPr/>
      <dgm:t>
        <a:bodyPr/>
        <a:lstStyle/>
        <a:p>
          <a:endParaRPr lang="en-US"/>
        </a:p>
      </dgm:t>
    </dgm:pt>
    <dgm:pt modelId="{27FB4C62-FF9E-49F3-9046-FE381ADBAF4E}" type="sibTrans" cxnId="{64C3ABF6-904D-4341-BDEB-64CC2B5B74F8}">
      <dgm:prSet/>
      <dgm:spPr/>
      <dgm:t>
        <a:bodyPr/>
        <a:lstStyle/>
        <a:p>
          <a:endParaRPr lang="en-US"/>
        </a:p>
      </dgm:t>
    </dgm:pt>
    <dgm:pt modelId="{845C839E-6628-43BF-A70A-C6E33CF396C0}">
      <dgm:prSet phldrT="[Text]" custT="1"/>
      <dgm:spPr/>
      <dgm:t>
        <a:bodyPr/>
        <a:lstStyle/>
        <a:p>
          <a:r>
            <a:rPr lang="en-US" sz="2000" dirty="0" smtClean="0"/>
            <a:t>Bird</a:t>
          </a:r>
          <a:endParaRPr lang="en-US" sz="2000" dirty="0"/>
        </a:p>
      </dgm:t>
    </dgm:pt>
    <dgm:pt modelId="{A5FDDA05-D50C-4975-AFF2-9D564C90C677}" type="parTrans" cxnId="{07027CEC-DAA4-4C0F-B63D-08CA73367AF5}">
      <dgm:prSet/>
      <dgm:spPr/>
      <dgm:t>
        <a:bodyPr/>
        <a:lstStyle/>
        <a:p>
          <a:endParaRPr lang="en-US"/>
        </a:p>
      </dgm:t>
    </dgm:pt>
    <dgm:pt modelId="{D3446FBE-F931-4449-887F-76B79ED3277E}" type="sibTrans" cxnId="{07027CEC-DAA4-4C0F-B63D-08CA73367AF5}">
      <dgm:prSet/>
      <dgm:spPr/>
      <dgm:t>
        <a:bodyPr/>
        <a:lstStyle/>
        <a:p>
          <a:endParaRPr lang="en-US"/>
        </a:p>
      </dgm:t>
    </dgm:pt>
    <dgm:pt modelId="{C0B4A605-AE56-4091-9878-5813EC891387}">
      <dgm:prSet phldrT="[Text]"/>
      <dgm:spPr/>
      <dgm:t>
        <a:bodyPr/>
        <a:lstStyle/>
        <a:p>
          <a:r>
            <a:rPr lang="en-US" dirty="0" err="1" smtClean="0"/>
            <a:t>IFlyable</a:t>
          </a:r>
          <a:endParaRPr lang="en-US" dirty="0"/>
        </a:p>
      </dgm:t>
    </dgm:pt>
    <dgm:pt modelId="{152EE3F0-6183-459E-B82B-0068CC9E739B}" type="parTrans" cxnId="{A3D46256-FAB1-4941-AD05-EF8F64F6B968}">
      <dgm:prSet/>
      <dgm:spPr/>
      <dgm:t>
        <a:bodyPr/>
        <a:lstStyle/>
        <a:p>
          <a:endParaRPr lang="en-US"/>
        </a:p>
      </dgm:t>
    </dgm:pt>
    <dgm:pt modelId="{46152CC4-B516-4346-B7CC-307BA678F791}" type="sibTrans" cxnId="{A3D46256-FAB1-4941-AD05-EF8F64F6B968}">
      <dgm:prSet/>
      <dgm:spPr/>
      <dgm:t>
        <a:bodyPr/>
        <a:lstStyle/>
        <a:p>
          <a:endParaRPr lang="en-US"/>
        </a:p>
      </dgm:t>
    </dgm:pt>
    <dgm:pt modelId="{F333EBC4-6461-4861-9126-5D3B5AA8F17A}">
      <dgm:prSet phldrT="[Text]" custT="1"/>
      <dgm:spPr/>
      <dgm:t>
        <a:bodyPr/>
        <a:lstStyle/>
        <a:p>
          <a:r>
            <a:rPr lang="en-US" sz="2000" dirty="0" smtClean="0"/>
            <a:t>Ostrich</a:t>
          </a:r>
          <a:endParaRPr lang="en-US" sz="2000" dirty="0"/>
        </a:p>
      </dgm:t>
    </dgm:pt>
    <dgm:pt modelId="{0AE61721-38E3-45D5-91EE-974A57EE789B}" type="parTrans" cxnId="{11E71FE9-1B41-4B31-A133-EE5919230502}">
      <dgm:prSet/>
      <dgm:spPr/>
      <dgm:t>
        <a:bodyPr/>
        <a:lstStyle/>
        <a:p>
          <a:endParaRPr lang="en-US"/>
        </a:p>
      </dgm:t>
    </dgm:pt>
    <dgm:pt modelId="{8734B6D2-3854-45D6-A4A3-A48DA30C8EC0}" type="sibTrans" cxnId="{11E71FE9-1B41-4B31-A133-EE5919230502}">
      <dgm:prSet/>
      <dgm:spPr/>
      <dgm:t>
        <a:bodyPr/>
        <a:lstStyle/>
        <a:p>
          <a:endParaRPr lang="en-US"/>
        </a:p>
      </dgm:t>
    </dgm:pt>
    <dgm:pt modelId="{E8E071C7-3122-40D0-867C-C98ED8E8EE2C}">
      <dgm:prSet phldrT="[Text]" custT="1"/>
      <dgm:spPr/>
      <dgm:t>
        <a:bodyPr/>
        <a:lstStyle/>
        <a:p>
          <a:r>
            <a:rPr lang="en-US" sz="2000" dirty="0" smtClean="0"/>
            <a:t>Penguin</a:t>
          </a:r>
          <a:endParaRPr lang="en-US" sz="2000" dirty="0"/>
        </a:p>
      </dgm:t>
    </dgm:pt>
    <dgm:pt modelId="{E7264FE6-B7F5-4348-A1FB-AE56AB5511BB}" type="parTrans" cxnId="{3B51BEF8-E8C3-426F-B5CE-A7EE3CEC51AB}">
      <dgm:prSet/>
      <dgm:spPr/>
      <dgm:t>
        <a:bodyPr/>
        <a:lstStyle/>
        <a:p>
          <a:endParaRPr lang="en-US"/>
        </a:p>
      </dgm:t>
    </dgm:pt>
    <dgm:pt modelId="{BE2E70ED-093C-49FA-9EBF-F89C134DBEAD}" type="sibTrans" cxnId="{3B51BEF8-E8C3-426F-B5CE-A7EE3CEC51AB}">
      <dgm:prSet/>
      <dgm:spPr/>
      <dgm:t>
        <a:bodyPr/>
        <a:lstStyle/>
        <a:p>
          <a:endParaRPr lang="en-US"/>
        </a:p>
      </dgm:t>
    </dgm:pt>
    <dgm:pt modelId="{23439F85-AFA3-43A4-8A36-552149586A8D}">
      <dgm:prSet phldrT="[Text]" custT="1"/>
      <dgm:spPr/>
      <dgm:t>
        <a:bodyPr/>
        <a:lstStyle/>
        <a:p>
          <a:r>
            <a:rPr lang="en-US" sz="2000" dirty="0" smtClean="0"/>
            <a:t>Fish</a:t>
          </a:r>
          <a:endParaRPr lang="en-US" sz="2000" dirty="0"/>
        </a:p>
      </dgm:t>
    </dgm:pt>
    <dgm:pt modelId="{809FDEA6-3A8A-4A29-9BD5-A6B3CDF49F51}" type="parTrans" cxnId="{39158B58-0BF9-4DAD-A1D1-B268360F7A61}">
      <dgm:prSet/>
      <dgm:spPr/>
      <dgm:t>
        <a:bodyPr/>
        <a:lstStyle/>
        <a:p>
          <a:endParaRPr lang="en-US"/>
        </a:p>
      </dgm:t>
    </dgm:pt>
    <dgm:pt modelId="{1E6B0C8B-62F6-46C9-ABE7-0EC6B9121CB7}" type="sibTrans" cxnId="{39158B58-0BF9-4DAD-A1D1-B268360F7A61}">
      <dgm:prSet/>
      <dgm:spPr/>
      <dgm:t>
        <a:bodyPr/>
        <a:lstStyle/>
        <a:p>
          <a:endParaRPr lang="en-US"/>
        </a:p>
      </dgm:t>
    </dgm:pt>
    <dgm:pt modelId="{F262FF89-4AC3-43EF-AA78-21571B7991EE}">
      <dgm:prSet phldrT="[Text]" custT="1"/>
      <dgm:spPr/>
      <dgm:t>
        <a:bodyPr/>
        <a:lstStyle/>
        <a:p>
          <a:r>
            <a:rPr lang="en-US" sz="2000" dirty="0" smtClean="0"/>
            <a:t>Trout</a:t>
          </a:r>
          <a:endParaRPr lang="en-US" sz="2000" dirty="0"/>
        </a:p>
      </dgm:t>
    </dgm:pt>
    <dgm:pt modelId="{0D2B9864-A44B-4B6D-AA17-156970BF07CB}" type="parTrans" cxnId="{78ECC792-B97B-4B58-85EF-BB6B024C4415}">
      <dgm:prSet/>
      <dgm:spPr/>
      <dgm:t>
        <a:bodyPr/>
        <a:lstStyle/>
        <a:p>
          <a:endParaRPr lang="en-US"/>
        </a:p>
      </dgm:t>
    </dgm:pt>
    <dgm:pt modelId="{623FC21E-70F5-4138-AC7F-DF9BA4E1A4B9}" type="sibTrans" cxnId="{78ECC792-B97B-4B58-85EF-BB6B024C4415}">
      <dgm:prSet/>
      <dgm:spPr/>
      <dgm:t>
        <a:bodyPr/>
        <a:lstStyle/>
        <a:p>
          <a:endParaRPr lang="en-US"/>
        </a:p>
      </dgm:t>
    </dgm:pt>
    <dgm:pt modelId="{3F86E3D2-D3BB-4180-A97A-D47292AEB27F}">
      <dgm:prSet phldrT="[Text]" custT="1"/>
      <dgm:spPr/>
      <dgm:t>
        <a:bodyPr/>
        <a:lstStyle/>
        <a:p>
          <a:r>
            <a:rPr lang="en-US" sz="2000" dirty="0" err="1" smtClean="0"/>
            <a:t>StarFish</a:t>
          </a:r>
          <a:endParaRPr lang="en-US" sz="2000" dirty="0"/>
        </a:p>
      </dgm:t>
    </dgm:pt>
    <dgm:pt modelId="{48D3D013-65F9-46E4-A1D6-1D924710CA0F}" type="parTrans" cxnId="{4AD6ADA5-71B7-4955-9DB8-1A35C820AB05}">
      <dgm:prSet/>
      <dgm:spPr/>
      <dgm:t>
        <a:bodyPr/>
        <a:lstStyle/>
        <a:p>
          <a:endParaRPr lang="en-US"/>
        </a:p>
      </dgm:t>
    </dgm:pt>
    <dgm:pt modelId="{7DE4B127-B02C-45A6-ACBB-5125323892EF}" type="sibTrans" cxnId="{4AD6ADA5-71B7-4955-9DB8-1A35C820AB05}">
      <dgm:prSet/>
      <dgm:spPr/>
      <dgm:t>
        <a:bodyPr/>
        <a:lstStyle/>
        <a:p>
          <a:endParaRPr lang="en-US"/>
        </a:p>
      </dgm:t>
    </dgm:pt>
    <dgm:pt modelId="{6F2DA072-09E2-46C1-9146-87155BF3DD42}">
      <dgm:prSet phldrT="[Text]" custT="1"/>
      <dgm:spPr/>
      <dgm:t>
        <a:bodyPr/>
        <a:lstStyle/>
        <a:p>
          <a:r>
            <a:rPr lang="en-US" sz="2000" dirty="0" smtClean="0"/>
            <a:t>Sparrow</a:t>
          </a:r>
          <a:endParaRPr lang="en-US" sz="2000" dirty="0"/>
        </a:p>
      </dgm:t>
    </dgm:pt>
    <dgm:pt modelId="{7D3E5AF2-A4BD-4BE4-816D-0758E2BFC553}" type="parTrans" cxnId="{AB8D8FAA-F789-4F4D-A27C-EBBFEEC8DF79}">
      <dgm:prSet/>
      <dgm:spPr/>
      <dgm:t>
        <a:bodyPr/>
        <a:lstStyle/>
        <a:p>
          <a:endParaRPr lang="en-US"/>
        </a:p>
      </dgm:t>
    </dgm:pt>
    <dgm:pt modelId="{0464AC76-5850-4C63-BA29-864FF7B4E73A}" type="sibTrans" cxnId="{AB8D8FAA-F789-4F4D-A27C-EBBFEEC8DF79}">
      <dgm:prSet/>
      <dgm:spPr/>
      <dgm:t>
        <a:bodyPr/>
        <a:lstStyle/>
        <a:p>
          <a:endParaRPr lang="en-US"/>
        </a:p>
      </dgm:t>
    </dgm:pt>
    <dgm:pt modelId="{F276EAFD-D9F8-45A6-9F42-AB75BED0D9A3}">
      <dgm:prSet phldrT="[Text]" custT="1"/>
      <dgm:spPr/>
      <dgm:t>
        <a:bodyPr/>
        <a:lstStyle/>
        <a:p>
          <a:r>
            <a:rPr lang="en-US" sz="2000" dirty="0" err="1" smtClean="0"/>
            <a:t>FlyingFish</a:t>
          </a:r>
          <a:endParaRPr lang="en-US" sz="2000" dirty="0"/>
        </a:p>
      </dgm:t>
    </dgm:pt>
    <dgm:pt modelId="{79F4797A-7E61-47C2-A886-1F120FE44D49}" type="parTrans" cxnId="{F2280C43-4FBE-41AE-8D8D-FDD76429C777}">
      <dgm:prSet/>
      <dgm:spPr/>
      <dgm:t>
        <a:bodyPr/>
        <a:lstStyle/>
        <a:p>
          <a:endParaRPr lang="en-US"/>
        </a:p>
      </dgm:t>
    </dgm:pt>
    <dgm:pt modelId="{C9555CCF-9589-4D82-A5BC-DC918F177D1B}" type="sibTrans" cxnId="{F2280C43-4FBE-41AE-8D8D-FDD76429C777}">
      <dgm:prSet/>
      <dgm:spPr/>
      <dgm:t>
        <a:bodyPr/>
        <a:lstStyle/>
        <a:p>
          <a:endParaRPr lang="en-US"/>
        </a:p>
      </dgm:t>
    </dgm:pt>
    <dgm:pt modelId="{CA456286-B023-4CCF-9640-43969D1C8123}" type="pres">
      <dgm:prSet presAssocID="{E4157B51-576D-4343-9B52-24016537921A}" presName="hierChild1" presStyleCnt="0">
        <dgm:presLayoutVars>
          <dgm:orgChart val="1"/>
          <dgm:chPref val="1"/>
          <dgm:dir/>
          <dgm:animOne val="branch"/>
          <dgm:animLvl val="lvl"/>
          <dgm:resizeHandles/>
        </dgm:presLayoutVars>
      </dgm:prSet>
      <dgm:spPr/>
      <dgm:t>
        <a:bodyPr/>
        <a:lstStyle/>
        <a:p>
          <a:endParaRPr lang="en-US"/>
        </a:p>
      </dgm:t>
    </dgm:pt>
    <dgm:pt modelId="{8E31E57E-205F-4CBC-86C8-60BB67ECD8E7}" type="pres">
      <dgm:prSet presAssocID="{2C7AC76C-6B4B-4658-9042-2A2A8F57FC8E}" presName="hierRoot1" presStyleCnt="0">
        <dgm:presLayoutVars>
          <dgm:hierBranch val="init"/>
        </dgm:presLayoutVars>
      </dgm:prSet>
      <dgm:spPr/>
    </dgm:pt>
    <dgm:pt modelId="{C614FCAB-E272-4DCA-9635-FF5A2D65F628}" type="pres">
      <dgm:prSet presAssocID="{2C7AC76C-6B4B-4658-9042-2A2A8F57FC8E}" presName="rootComposite1" presStyleCnt="0"/>
      <dgm:spPr/>
    </dgm:pt>
    <dgm:pt modelId="{1E8313E7-57B9-4EF3-A68C-E74194AB83AB}" type="pres">
      <dgm:prSet presAssocID="{2C7AC76C-6B4B-4658-9042-2A2A8F57FC8E}" presName="rootText1" presStyleLbl="node0" presStyleIdx="0" presStyleCnt="4" custLinFactX="112886" custLinFactY="-51651" custLinFactNeighborX="200000" custLinFactNeighborY="-100000">
        <dgm:presLayoutVars>
          <dgm:chPref val="3"/>
        </dgm:presLayoutVars>
      </dgm:prSet>
      <dgm:spPr/>
      <dgm:t>
        <a:bodyPr/>
        <a:lstStyle/>
        <a:p>
          <a:endParaRPr lang="en-US"/>
        </a:p>
      </dgm:t>
    </dgm:pt>
    <dgm:pt modelId="{9CB5BC4F-CBF6-4A45-BCAE-3BE0B7CF6070}" type="pres">
      <dgm:prSet presAssocID="{2C7AC76C-6B4B-4658-9042-2A2A8F57FC8E}" presName="rootConnector1" presStyleLbl="node1" presStyleIdx="0" presStyleCnt="0"/>
      <dgm:spPr/>
      <dgm:t>
        <a:bodyPr/>
        <a:lstStyle/>
        <a:p>
          <a:endParaRPr lang="en-US"/>
        </a:p>
      </dgm:t>
    </dgm:pt>
    <dgm:pt modelId="{17AF5EA9-4C53-4A05-A65D-960383FA970B}" type="pres">
      <dgm:prSet presAssocID="{2C7AC76C-6B4B-4658-9042-2A2A8F57FC8E}" presName="hierChild2" presStyleCnt="0"/>
      <dgm:spPr/>
    </dgm:pt>
    <dgm:pt modelId="{ED0DBD61-C0C8-4058-9185-C1769E487750}" type="pres">
      <dgm:prSet presAssocID="{2C7AC76C-6B4B-4658-9042-2A2A8F57FC8E}" presName="hierChild3" presStyleCnt="0"/>
      <dgm:spPr/>
    </dgm:pt>
    <dgm:pt modelId="{F83B0B5B-0309-43F0-B24F-634DA856B8E1}" type="pres">
      <dgm:prSet presAssocID="{C0B4A605-AE56-4091-9878-5813EC891387}" presName="hierRoot1" presStyleCnt="0">
        <dgm:presLayoutVars>
          <dgm:hierBranch val="init"/>
        </dgm:presLayoutVars>
      </dgm:prSet>
      <dgm:spPr/>
    </dgm:pt>
    <dgm:pt modelId="{F2C055D5-C6D9-49C6-AB26-78AB8FF0C21B}" type="pres">
      <dgm:prSet presAssocID="{C0B4A605-AE56-4091-9878-5813EC891387}" presName="rootComposite1" presStyleCnt="0"/>
      <dgm:spPr/>
    </dgm:pt>
    <dgm:pt modelId="{AD2D83D9-2691-4D81-AA79-2E6CE7131040}" type="pres">
      <dgm:prSet presAssocID="{C0B4A605-AE56-4091-9878-5813EC891387}" presName="rootText1" presStyleLbl="node0" presStyleIdx="1" presStyleCnt="4" custLinFactX="109059" custLinFactY="-51408" custLinFactNeighborX="200000" custLinFactNeighborY="-100000">
        <dgm:presLayoutVars>
          <dgm:chPref val="3"/>
        </dgm:presLayoutVars>
      </dgm:prSet>
      <dgm:spPr/>
      <dgm:t>
        <a:bodyPr/>
        <a:lstStyle/>
        <a:p>
          <a:endParaRPr lang="en-US"/>
        </a:p>
      </dgm:t>
    </dgm:pt>
    <dgm:pt modelId="{13EFB7D9-74F8-4F3E-A563-36D588E38EB3}" type="pres">
      <dgm:prSet presAssocID="{C0B4A605-AE56-4091-9878-5813EC891387}" presName="rootConnector1" presStyleLbl="node1" presStyleIdx="0" presStyleCnt="0"/>
      <dgm:spPr/>
      <dgm:t>
        <a:bodyPr/>
        <a:lstStyle/>
        <a:p>
          <a:endParaRPr lang="en-US"/>
        </a:p>
      </dgm:t>
    </dgm:pt>
    <dgm:pt modelId="{3673E8D9-C20D-40BC-9E75-62735A415545}" type="pres">
      <dgm:prSet presAssocID="{C0B4A605-AE56-4091-9878-5813EC891387}" presName="hierChild2" presStyleCnt="0"/>
      <dgm:spPr/>
    </dgm:pt>
    <dgm:pt modelId="{2D66F7F1-3858-4382-AB7D-8BB3833873F5}" type="pres">
      <dgm:prSet presAssocID="{C0B4A605-AE56-4091-9878-5813EC891387}" presName="hierChild3" presStyleCnt="0"/>
      <dgm:spPr/>
    </dgm:pt>
    <dgm:pt modelId="{C1F0877C-57C7-4C4C-9342-91157B761C41}" type="pres">
      <dgm:prSet presAssocID="{845C839E-6628-43BF-A70A-C6E33CF396C0}" presName="hierRoot1" presStyleCnt="0">
        <dgm:presLayoutVars>
          <dgm:hierBranch val="init"/>
        </dgm:presLayoutVars>
      </dgm:prSet>
      <dgm:spPr/>
    </dgm:pt>
    <dgm:pt modelId="{868733B6-68E2-475F-B568-1EF7115CD899}" type="pres">
      <dgm:prSet presAssocID="{845C839E-6628-43BF-A70A-C6E33CF396C0}" presName="rootComposite1" presStyleCnt="0"/>
      <dgm:spPr/>
    </dgm:pt>
    <dgm:pt modelId="{1D150035-E173-4748-8FEC-ABFE9DEF9CFE}" type="pres">
      <dgm:prSet presAssocID="{845C839E-6628-43BF-A70A-C6E33CF396C0}" presName="rootText1" presStyleLbl="node0" presStyleIdx="2" presStyleCnt="4" custLinFactNeighborX="-92564" custLinFactNeighborY="-9370">
        <dgm:presLayoutVars>
          <dgm:chPref val="3"/>
        </dgm:presLayoutVars>
      </dgm:prSet>
      <dgm:spPr/>
      <dgm:t>
        <a:bodyPr/>
        <a:lstStyle/>
        <a:p>
          <a:endParaRPr lang="en-US"/>
        </a:p>
      </dgm:t>
    </dgm:pt>
    <dgm:pt modelId="{78CF28FB-2AA8-49A0-88E8-BE82E4BB8588}" type="pres">
      <dgm:prSet presAssocID="{845C839E-6628-43BF-A70A-C6E33CF396C0}" presName="rootConnector1" presStyleLbl="node1" presStyleIdx="0" presStyleCnt="0"/>
      <dgm:spPr/>
      <dgm:t>
        <a:bodyPr/>
        <a:lstStyle/>
        <a:p>
          <a:endParaRPr lang="en-US"/>
        </a:p>
      </dgm:t>
    </dgm:pt>
    <dgm:pt modelId="{0DACDBB6-5978-42EA-BF0F-13E356AEF1AE}" type="pres">
      <dgm:prSet presAssocID="{845C839E-6628-43BF-A70A-C6E33CF396C0}" presName="hierChild2" presStyleCnt="0"/>
      <dgm:spPr/>
    </dgm:pt>
    <dgm:pt modelId="{12ADE1B9-EFFD-4292-A302-CAD3E1DA18DE}" type="pres">
      <dgm:prSet presAssocID="{0AE61721-38E3-45D5-91EE-974A57EE789B}" presName="Name37" presStyleLbl="parChTrans1D2" presStyleIdx="0" presStyleCnt="6"/>
      <dgm:spPr/>
      <dgm:t>
        <a:bodyPr/>
        <a:lstStyle/>
        <a:p>
          <a:endParaRPr lang="en-US"/>
        </a:p>
      </dgm:t>
    </dgm:pt>
    <dgm:pt modelId="{CFD93C15-DEB3-4E7F-9461-2E4805EDE307}" type="pres">
      <dgm:prSet presAssocID="{F333EBC4-6461-4861-9126-5D3B5AA8F17A}" presName="hierRoot2" presStyleCnt="0">
        <dgm:presLayoutVars>
          <dgm:hierBranch val="init"/>
        </dgm:presLayoutVars>
      </dgm:prSet>
      <dgm:spPr/>
    </dgm:pt>
    <dgm:pt modelId="{77E7DA14-5083-407B-87A9-8CF02DFE35A7}" type="pres">
      <dgm:prSet presAssocID="{F333EBC4-6461-4861-9126-5D3B5AA8F17A}" presName="rootComposite" presStyleCnt="0"/>
      <dgm:spPr/>
    </dgm:pt>
    <dgm:pt modelId="{88794A25-05F9-44A2-A316-1135F919E561}" type="pres">
      <dgm:prSet presAssocID="{F333EBC4-6461-4861-9126-5D3B5AA8F17A}" presName="rootText" presStyleLbl="node2" presStyleIdx="0" presStyleCnt="6" custLinFactNeighborX="-67265">
        <dgm:presLayoutVars>
          <dgm:chPref val="3"/>
        </dgm:presLayoutVars>
      </dgm:prSet>
      <dgm:spPr/>
      <dgm:t>
        <a:bodyPr/>
        <a:lstStyle/>
        <a:p>
          <a:endParaRPr lang="en-US"/>
        </a:p>
      </dgm:t>
    </dgm:pt>
    <dgm:pt modelId="{AD9288C6-E944-4044-9A52-8E6CADF6881C}" type="pres">
      <dgm:prSet presAssocID="{F333EBC4-6461-4861-9126-5D3B5AA8F17A}" presName="rootConnector" presStyleLbl="node2" presStyleIdx="0" presStyleCnt="6"/>
      <dgm:spPr/>
      <dgm:t>
        <a:bodyPr/>
        <a:lstStyle/>
        <a:p>
          <a:endParaRPr lang="en-US"/>
        </a:p>
      </dgm:t>
    </dgm:pt>
    <dgm:pt modelId="{A818CB33-24D4-41DD-872B-B3170126026B}" type="pres">
      <dgm:prSet presAssocID="{F333EBC4-6461-4861-9126-5D3B5AA8F17A}" presName="hierChild4" presStyleCnt="0"/>
      <dgm:spPr/>
    </dgm:pt>
    <dgm:pt modelId="{D33FB25B-585C-4312-BBAD-61BBD15D22D7}" type="pres">
      <dgm:prSet presAssocID="{F333EBC4-6461-4861-9126-5D3B5AA8F17A}" presName="hierChild5" presStyleCnt="0"/>
      <dgm:spPr/>
    </dgm:pt>
    <dgm:pt modelId="{D9CD3DC2-2C00-4D1B-B988-82C48A6D310E}" type="pres">
      <dgm:prSet presAssocID="{E7264FE6-B7F5-4348-A1FB-AE56AB5511BB}" presName="Name37" presStyleLbl="parChTrans1D2" presStyleIdx="1" presStyleCnt="6"/>
      <dgm:spPr/>
      <dgm:t>
        <a:bodyPr/>
        <a:lstStyle/>
        <a:p>
          <a:endParaRPr lang="en-US"/>
        </a:p>
      </dgm:t>
    </dgm:pt>
    <dgm:pt modelId="{E5F7FAC6-E4F5-4518-A44F-929D9A65CE6B}" type="pres">
      <dgm:prSet presAssocID="{E8E071C7-3122-40D0-867C-C98ED8E8EE2C}" presName="hierRoot2" presStyleCnt="0">
        <dgm:presLayoutVars>
          <dgm:hierBranch val="init"/>
        </dgm:presLayoutVars>
      </dgm:prSet>
      <dgm:spPr/>
    </dgm:pt>
    <dgm:pt modelId="{08D63CB5-DEE9-4C34-929D-84CA699B0FB7}" type="pres">
      <dgm:prSet presAssocID="{E8E071C7-3122-40D0-867C-C98ED8E8EE2C}" presName="rootComposite" presStyleCnt="0"/>
      <dgm:spPr/>
    </dgm:pt>
    <dgm:pt modelId="{7496D61A-A998-4BF2-8370-9CBF83AEF6D1}" type="pres">
      <dgm:prSet presAssocID="{E8E071C7-3122-40D0-867C-C98ED8E8EE2C}" presName="rootText" presStyleLbl="node2" presStyleIdx="1" presStyleCnt="6" custLinFactNeighborX="-67265">
        <dgm:presLayoutVars>
          <dgm:chPref val="3"/>
        </dgm:presLayoutVars>
      </dgm:prSet>
      <dgm:spPr/>
      <dgm:t>
        <a:bodyPr/>
        <a:lstStyle/>
        <a:p>
          <a:endParaRPr lang="en-US"/>
        </a:p>
      </dgm:t>
    </dgm:pt>
    <dgm:pt modelId="{97173153-E416-48C8-9062-61047547ED8B}" type="pres">
      <dgm:prSet presAssocID="{E8E071C7-3122-40D0-867C-C98ED8E8EE2C}" presName="rootConnector" presStyleLbl="node2" presStyleIdx="1" presStyleCnt="6"/>
      <dgm:spPr/>
      <dgm:t>
        <a:bodyPr/>
        <a:lstStyle/>
        <a:p>
          <a:endParaRPr lang="en-US"/>
        </a:p>
      </dgm:t>
    </dgm:pt>
    <dgm:pt modelId="{97FFD8E7-309F-4FF6-B0C7-DCF4BD553DD6}" type="pres">
      <dgm:prSet presAssocID="{E8E071C7-3122-40D0-867C-C98ED8E8EE2C}" presName="hierChild4" presStyleCnt="0"/>
      <dgm:spPr/>
    </dgm:pt>
    <dgm:pt modelId="{64FA6F05-B864-4D66-9647-4395DF816DBB}" type="pres">
      <dgm:prSet presAssocID="{E8E071C7-3122-40D0-867C-C98ED8E8EE2C}" presName="hierChild5" presStyleCnt="0"/>
      <dgm:spPr/>
    </dgm:pt>
    <dgm:pt modelId="{8D6A1717-C691-4B5A-840B-2012E78AF5D2}" type="pres">
      <dgm:prSet presAssocID="{7D3E5AF2-A4BD-4BE4-816D-0758E2BFC553}" presName="Name37" presStyleLbl="parChTrans1D2" presStyleIdx="2" presStyleCnt="6"/>
      <dgm:spPr/>
      <dgm:t>
        <a:bodyPr/>
        <a:lstStyle/>
        <a:p>
          <a:endParaRPr lang="en-US"/>
        </a:p>
      </dgm:t>
    </dgm:pt>
    <dgm:pt modelId="{604DA276-ABD8-4AF7-9C83-CD75F559AFF2}" type="pres">
      <dgm:prSet presAssocID="{6F2DA072-09E2-46C1-9146-87155BF3DD42}" presName="hierRoot2" presStyleCnt="0">
        <dgm:presLayoutVars>
          <dgm:hierBranch val="init"/>
        </dgm:presLayoutVars>
      </dgm:prSet>
      <dgm:spPr/>
    </dgm:pt>
    <dgm:pt modelId="{5EDA8982-2379-4CD7-A0DA-71470429357A}" type="pres">
      <dgm:prSet presAssocID="{6F2DA072-09E2-46C1-9146-87155BF3DD42}" presName="rootComposite" presStyleCnt="0"/>
      <dgm:spPr/>
    </dgm:pt>
    <dgm:pt modelId="{14CFEA48-16E6-4915-BD01-B48FD64B94A8}" type="pres">
      <dgm:prSet presAssocID="{6F2DA072-09E2-46C1-9146-87155BF3DD42}" presName="rootText" presStyleLbl="node2" presStyleIdx="2" presStyleCnt="6" custLinFactNeighborX="-67265">
        <dgm:presLayoutVars>
          <dgm:chPref val="3"/>
        </dgm:presLayoutVars>
      </dgm:prSet>
      <dgm:spPr/>
      <dgm:t>
        <a:bodyPr/>
        <a:lstStyle/>
        <a:p>
          <a:endParaRPr lang="en-US"/>
        </a:p>
      </dgm:t>
    </dgm:pt>
    <dgm:pt modelId="{DAB77AA1-6EFC-49D4-B6C5-1FC30B40ED3E}" type="pres">
      <dgm:prSet presAssocID="{6F2DA072-09E2-46C1-9146-87155BF3DD42}" presName="rootConnector" presStyleLbl="node2" presStyleIdx="2" presStyleCnt="6"/>
      <dgm:spPr/>
      <dgm:t>
        <a:bodyPr/>
        <a:lstStyle/>
        <a:p>
          <a:endParaRPr lang="en-US"/>
        </a:p>
      </dgm:t>
    </dgm:pt>
    <dgm:pt modelId="{F3BA644F-7148-46D4-8D14-68CFB9145B42}" type="pres">
      <dgm:prSet presAssocID="{6F2DA072-09E2-46C1-9146-87155BF3DD42}" presName="hierChild4" presStyleCnt="0"/>
      <dgm:spPr/>
    </dgm:pt>
    <dgm:pt modelId="{9994ED14-9720-458E-8098-E7F80C1AD608}" type="pres">
      <dgm:prSet presAssocID="{6F2DA072-09E2-46C1-9146-87155BF3DD42}" presName="hierChild5" presStyleCnt="0"/>
      <dgm:spPr/>
    </dgm:pt>
    <dgm:pt modelId="{72E6B12B-DFCB-4FD8-A256-BB0AFD331ABE}" type="pres">
      <dgm:prSet presAssocID="{845C839E-6628-43BF-A70A-C6E33CF396C0}" presName="hierChild3" presStyleCnt="0"/>
      <dgm:spPr/>
    </dgm:pt>
    <dgm:pt modelId="{F1C53ECC-5953-4CBE-A368-3F0BD0ADC51E}" type="pres">
      <dgm:prSet presAssocID="{23439F85-AFA3-43A4-8A36-552149586A8D}" presName="hierRoot1" presStyleCnt="0">
        <dgm:presLayoutVars>
          <dgm:hierBranch val="init"/>
        </dgm:presLayoutVars>
      </dgm:prSet>
      <dgm:spPr/>
    </dgm:pt>
    <dgm:pt modelId="{5893825F-08F9-4EF4-A57B-A47B23C56641}" type="pres">
      <dgm:prSet presAssocID="{23439F85-AFA3-43A4-8A36-552149586A8D}" presName="rootComposite1" presStyleCnt="0"/>
      <dgm:spPr/>
    </dgm:pt>
    <dgm:pt modelId="{8D826DCB-CBA5-4228-9CBC-4B79B0B74322}" type="pres">
      <dgm:prSet presAssocID="{23439F85-AFA3-43A4-8A36-552149586A8D}" presName="rootText1" presStyleLbl="node0" presStyleIdx="3" presStyleCnt="4" custLinFactNeighborX="-50399" custLinFactNeighborY="-11244">
        <dgm:presLayoutVars>
          <dgm:chPref val="3"/>
        </dgm:presLayoutVars>
      </dgm:prSet>
      <dgm:spPr/>
      <dgm:t>
        <a:bodyPr/>
        <a:lstStyle/>
        <a:p>
          <a:endParaRPr lang="en-US"/>
        </a:p>
      </dgm:t>
    </dgm:pt>
    <dgm:pt modelId="{67B1C87B-FA88-4896-AA42-B829A280590D}" type="pres">
      <dgm:prSet presAssocID="{23439F85-AFA3-43A4-8A36-552149586A8D}" presName="rootConnector1" presStyleLbl="node1" presStyleIdx="0" presStyleCnt="0"/>
      <dgm:spPr/>
      <dgm:t>
        <a:bodyPr/>
        <a:lstStyle/>
        <a:p>
          <a:endParaRPr lang="en-US"/>
        </a:p>
      </dgm:t>
    </dgm:pt>
    <dgm:pt modelId="{437EB1A0-D414-46CA-B74A-3DE71B708765}" type="pres">
      <dgm:prSet presAssocID="{23439F85-AFA3-43A4-8A36-552149586A8D}" presName="hierChild2" presStyleCnt="0"/>
      <dgm:spPr/>
    </dgm:pt>
    <dgm:pt modelId="{0E84B8CC-EC81-4FEA-8BA3-8D22242E6147}" type="pres">
      <dgm:prSet presAssocID="{79F4797A-7E61-47C2-A886-1F120FE44D49}" presName="Name37" presStyleLbl="parChTrans1D2" presStyleIdx="3" presStyleCnt="6"/>
      <dgm:spPr/>
      <dgm:t>
        <a:bodyPr/>
        <a:lstStyle/>
        <a:p>
          <a:endParaRPr lang="en-US"/>
        </a:p>
      </dgm:t>
    </dgm:pt>
    <dgm:pt modelId="{E44224DF-B49C-4612-8721-9A27B79E23ED}" type="pres">
      <dgm:prSet presAssocID="{F276EAFD-D9F8-45A6-9F42-AB75BED0D9A3}" presName="hierRoot2" presStyleCnt="0">
        <dgm:presLayoutVars>
          <dgm:hierBranch val="init"/>
        </dgm:presLayoutVars>
      </dgm:prSet>
      <dgm:spPr/>
    </dgm:pt>
    <dgm:pt modelId="{58780067-192F-40C1-9153-E4D1334B8824}" type="pres">
      <dgm:prSet presAssocID="{F276EAFD-D9F8-45A6-9F42-AB75BED0D9A3}" presName="rootComposite" presStyleCnt="0"/>
      <dgm:spPr/>
    </dgm:pt>
    <dgm:pt modelId="{71A91E46-0E7A-473B-A611-D0CF6B495DE5}" type="pres">
      <dgm:prSet presAssocID="{F276EAFD-D9F8-45A6-9F42-AB75BED0D9A3}" presName="rootText" presStyleLbl="node2" presStyleIdx="3" presStyleCnt="6" custLinFactNeighborX="-67265">
        <dgm:presLayoutVars>
          <dgm:chPref val="3"/>
        </dgm:presLayoutVars>
      </dgm:prSet>
      <dgm:spPr/>
      <dgm:t>
        <a:bodyPr/>
        <a:lstStyle/>
        <a:p>
          <a:endParaRPr lang="en-US"/>
        </a:p>
      </dgm:t>
    </dgm:pt>
    <dgm:pt modelId="{1B2DAFB6-DD9B-4567-84E9-142BC03E4211}" type="pres">
      <dgm:prSet presAssocID="{F276EAFD-D9F8-45A6-9F42-AB75BED0D9A3}" presName="rootConnector" presStyleLbl="node2" presStyleIdx="3" presStyleCnt="6"/>
      <dgm:spPr/>
      <dgm:t>
        <a:bodyPr/>
        <a:lstStyle/>
        <a:p>
          <a:endParaRPr lang="en-US"/>
        </a:p>
      </dgm:t>
    </dgm:pt>
    <dgm:pt modelId="{DE4BE76B-F1AE-4A90-B427-DE0409811140}" type="pres">
      <dgm:prSet presAssocID="{F276EAFD-D9F8-45A6-9F42-AB75BED0D9A3}" presName="hierChild4" presStyleCnt="0"/>
      <dgm:spPr/>
    </dgm:pt>
    <dgm:pt modelId="{1E30A80D-DC71-46A8-8B6D-0B957859196E}" type="pres">
      <dgm:prSet presAssocID="{F276EAFD-D9F8-45A6-9F42-AB75BED0D9A3}" presName="hierChild5" presStyleCnt="0"/>
      <dgm:spPr/>
    </dgm:pt>
    <dgm:pt modelId="{32E86151-44E0-4C5C-9B3B-FDB7D8C9BD7A}" type="pres">
      <dgm:prSet presAssocID="{0D2B9864-A44B-4B6D-AA17-156970BF07CB}" presName="Name37" presStyleLbl="parChTrans1D2" presStyleIdx="4" presStyleCnt="6"/>
      <dgm:spPr/>
      <dgm:t>
        <a:bodyPr/>
        <a:lstStyle/>
        <a:p>
          <a:endParaRPr lang="en-US"/>
        </a:p>
      </dgm:t>
    </dgm:pt>
    <dgm:pt modelId="{6A1BE6B3-FFD8-4996-A63F-03087B31A2F7}" type="pres">
      <dgm:prSet presAssocID="{F262FF89-4AC3-43EF-AA78-21571B7991EE}" presName="hierRoot2" presStyleCnt="0">
        <dgm:presLayoutVars>
          <dgm:hierBranch val="init"/>
        </dgm:presLayoutVars>
      </dgm:prSet>
      <dgm:spPr/>
    </dgm:pt>
    <dgm:pt modelId="{1D793194-6703-4116-9488-504AC0219029}" type="pres">
      <dgm:prSet presAssocID="{F262FF89-4AC3-43EF-AA78-21571B7991EE}" presName="rootComposite" presStyleCnt="0"/>
      <dgm:spPr/>
    </dgm:pt>
    <dgm:pt modelId="{89752FAE-DDC6-4BA6-B63A-2BC24C5292D3}" type="pres">
      <dgm:prSet presAssocID="{F262FF89-4AC3-43EF-AA78-21571B7991EE}" presName="rootText" presStyleLbl="node2" presStyleIdx="4" presStyleCnt="6" custLinFactNeighborX="-67265">
        <dgm:presLayoutVars>
          <dgm:chPref val="3"/>
        </dgm:presLayoutVars>
      </dgm:prSet>
      <dgm:spPr/>
      <dgm:t>
        <a:bodyPr/>
        <a:lstStyle/>
        <a:p>
          <a:endParaRPr lang="en-US"/>
        </a:p>
      </dgm:t>
    </dgm:pt>
    <dgm:pt modelId="{18A96D3B-DA34-4FA4-B1FE-4ED92274FB87}" type="pres">
      <dgm:prSet presAssocID="{F262FF89-4AC3-43EF-AA78-21571B7991EE}" presName="rootConnector" presStyleLbl="node2" presStyleIdx="4" presStyleCnt="6"/>
      <dgm:spPr/>
      <dgm:t>
        <a:bodyPr/>
        <a:lstStyle/>
        <a:p>
          <a:endParaRPr lang="en-US"/>
        </a:p>
      </dgm:t>
    </dgm:pt>
    <dgm:pt modelId="{894CA5F6-1EA7-4665-B388-C1872DC2C19F}" type="pres">
      <dgm:prSet presAssocID="{F262FF89-4AC3-43EF-AA78-21571B7991EE}" presName="hierChild4" presStyleCnt="0"/>
      <dgm:spPr/>
    </dgm:pt>
    <dgm:pt modelId="{B0AA6192-B9D5-4257-8B80-228430388E84}" type="pres">
      <dgm:prSet presAssocID="{F262FF89-4AC3-43EF-AA78-21571B7991EE}" presName="hierChild5" presStyleCnt="0"/>
      <dgm:spPr/>
    </dgm:pt>
    <dgm:pt modelId="{FB8DDADD-BF38-4584-B3B9-D28C28646541}" type="pres">
      <dgm:prSet presAssocID="{48D3D013-65F9-46E4-A1D6-1D924710CA0F}" presName="Name37" presStyleLbl="parChTrans1D2" presStyleIdx="5" presStyleCnt="6"/>
      <dgm:spPr/>
      <dgm:t>
        <a:bodyPr/>
        <a:lstStyle/>
        <a:p>
          <a:endParaRPr lang="en-US"/>
        </a:p>
      </dgm:t>
    </dgm:pt>
    <dgm:pt modelId="{BA9D7F60-40DA-46F7-9BDC-2469AFADB7B9}" type="pres">
      <dgm:prSet presAssocID="{3F86E3D2-D3BB-4180-A97A-D47292AEB27F}" presName="hierRoot2" presStyleCnt="0">
        <dgm:presLayoutVars>
          <dgm:hierBranch val="init"/>
        </dgm:presLayoutVars>
      </dgm:prSet>
      <dgm:spPr/>
    </dgm:pt>
    <dgm:pt modelId="{30DE34F0-94EE-4333-93BC-C375472A8043}" type="pres">
      <dgm:prSet presAssocID="{3F86E3D2-D3BB-4180-A97A-D47292AEB27F}" presName="rootComposite" presStyleCnt="0"/>
      <dgm:spPr/>
    </dgm:pt>
    <dgm:pt modelId="{DBF797E2-5946-4EB3-B2E4-5100A83E0855}" type="pres">
      <dgm:prSet presAssocID="{3F86E3D2-D3BB-4180-A97A-D47292AEB27F}" presName="rootText" presStyleLbl="node2" presStyleIdx="5" presStyleCnt="6" custLinFactNeighborX="-67265">
        <dgm:presLayoutVars>
          <dgm:chPref val="3"/>
        </dgm:presLayoutVars>
      </dgm:prSet>
      <dgm:spPr/>
      <dgm:t>
        <a:bodyPr/>
        <a:lstStyle/>
        <a:p>
          <a:endParaRPr lang="en-US"/>
        </a:p>
      </dgm:t>
    </dgm:pt>
    <dgm:pt modelId="{5BC03803-F504-480F-B3CB-ACDB4D825C18}" type="pres">
      <dgm:prSet presAssocID="{3F86E3D2-D3BB-4180-A97A-D47292AEB27F}" presName="rootConnector" presStyleLbl="node2" presStyleIdx="5" presStyleCnt="6"/>
      <dgm:spPr/>
      <dgm:t>
        <a:bodyPr/>
        <a:lstStyle/>
        <a:p>
          <a:endParaRPr lang="en-US"/>
        </a:p>
      </dgm:t>
    </dgm:pt>
    <dgm:pt modelId="{9ACD48A7-FC0D-470F-A3A2-BD0E3A0DFEAE}" type="pres">
      <dgm:prSet presAssocID="{3F86E3D2-D3BB-4180-A97A-D47292AEB27F}" presName="hierChild4" presStyleCnt="0"/>
      <dgm:spPr/>
    </dgm:pt>
    <dgm:pt modelId="{E55738D8-92C6-472A-9570-9D0086484ECA}" type="pres">
      <dgm:prSet presAssocID="{3F86E3D2-D3BB-4180-A97A-D47292AEB27F}" presName="hierChild5" presStyleCnt="0"/>
      <dgm:spPr/>
    </dgm:pt>
    <dgm:pt modelId="{C467EBEF-099A-4F42-9C3E-46AE9AF2E9C8}" type="pres">
      <dgm:prSet presAssocID="{23439F85-AFA3-43A4-8A36-552149586A8D}" presName="hierChild3" presStyleCnt="0"/>
      <dgm:spPr/>
    </dgm:pt>
  </dgm:ptLst>
  <dgm:cxnLst>
    <dgm:cxn modelId="{11E71FE9-1B41-4B31-A133-EE5919230502}" srcId="{845C839E-6628-43BF-A70A-C6E33CF396C0}" destId="{F333EBC4-6461-4861-9126-5D3B5AA8F17A}" srcOrd="0" destOrd="0" parTransId="{0AE61721-38E3-45D5-91EE-974A57EE789B}" sibTransId="{8734B6D2-3854-45D6-A4A3-A48DA30C8EC0}"/>
    <dgm:cxn modelId="{ABF4586C-2D00-400A-B69A-1608D41C0B37}" type="presOf" srcId="{23439F85-AFA3-43A4-8A36-552149586A8D}" destId="{67B1C87B-FA88-4896-AA42-B829A280590D}" srcOrd="1" destOrd="0" presId="urn:microsoft.com/office/officeart/2005/8/layout/orgChart1"/>
    <dgm:cxn modelId="{139D83E8-7523-4D4C-9278-F3E3872C3EFE}" type="presOf" srcId="{2C7AC76C-6B4B-4658-9042-2A2A8F57FC8E}" destId="{1E8313E7-57B9-4EF3-A68C-E74194AB83AB}" srcOrd="0" destOrd="0" presId="urn:microsoft.com/office/officeart/2005/8/layout/orgChart1"/>
    <dgm:cxn modelId="{3B51BEF8-E8C3-426F-B5CE-A7EE3CEC51AB}" srcId="{845C839E-6628-43BF-A70A-C6E33CF396C0}" destId="{E8E071C7-3122-40D0-867C-C98ED8E8EE2C}" srcOrd="1" destOrd="0" parTransId="{E7264FE6-B7F5-4348-A1FB-AE56AB5511BB}" sibTransId="{BE2E70ED-093C-49FA-9EBF-F89C134DBEAD}"/>
    <dgm:cxn modelId="{A3D46256-FAB1-4941-AD05-EF8F64F6B968}" srcId="{E4157B51-576D-4343-9B52-24016537921A}" destId="{C0B4A605-AE56-4091-9878-5813EC891387}" srcOrd="1" destOrd="0" parTransId="{152EE3F0-6183-459E-B82B-0068CC9E739B}" sibTransId="{46152CC4-B516-4346-B7CC-307BA678F791}"/>
    <dgm:cxn modelId="{2A044E1A-9616-470B-B2FB-A65CDDC178D6}" type="presOf" srcId="{F333EBC4-6461-4861-9126-5D3B5AA8F17A}" destId="{AD9288C6-E944-4044-9A52-8E6CADF6881C}" srcOrd="1" destOrd="0" presId="urn:microsoft.com/office/officeart/2005/8/layout/orgChart1"/>
    <dgm:cxn modelId="{C2DE3420-68C0-4659-B2C7-C772D74B5FDF}" type="presOf" srcId="{0AE61721-38E3-45D5-91EE-974A57EE789B}" destId="{12ADE1B9-EFFD-4292-A302-CAD3E1DA18DE}" srcOrd="0" destOrd="0" presId="urn:microsoft.com/office/officeart/2005/8/layout/orgChart1"/>
    <dgm:cxn modelId="{4AD6ADA5-71B7-4955-9DB8-1A35C820AB05}" srcId="{23439F85-AFA3-43A4-8A36-552149586A8D}" destId="{3F86E3D2-D3BB-4180-A97A-D47292AEB27F}" srcOrd="2" destOrd="0" parTransId="{48D3D013-65F9-46E4-A1D6-1D924710CA0F}" sibTransId="{7DE4B127-B02C-45A6-ACBB-5125323892EF}"/>
    <dgm:cxn modelId="{30C73D79-2982-4DBC-84D8-EF0718756BF6}" type="presOf" srcId="{F276EAFD-D9F8-45A6-9F42-AB75BED0D9A3}" destId="{1B2DAFB6-DD9B-4567-84E9-142BC03E4211}" srcOrd="1" destOrd="0" presId="urn:microsoft.com/office/officeart/2005/8/layout/orgChart1"/>
    <dgm:cxn modelId="{78ECC792-B97B-4B58-85EF-BB6B024C4415}" srcId="{23439F85-AFA3-43A4-8A36-552149586A8D}" destId="{F262FF89-4AC3-43EF-AA78-21571B7991EE}" srcOrd="1" destOrd="0" parTransId="{0D2B9864-A44B-4B6D-AA17-156970BF07CB}" sibTransId="{623FC21E-70F5-4138-AC7F-DF9BA4E1A4B9}"/>
    <dgm:cxn modelId="{E9F4CF34-3CB7-4BA4-BA49-2A1E1F61DDAE}" type="presOf" srcId="{E7264FE6-B7F5-4348-A1FB-AE56AB5511BB}" destId="{D9CD3DC2-2C00-4D1B-B988-82C48A6D310E}" srcOrd="0" destOrd="0" presId="urn:microsoft.com/office/officeart/2005/8/layout/orgChart1"/>
    <dgm:cxn modelId="{695AF9DC-3D8A-437B-B7C1-EE5418ADAD35}" type="presOf" srcId="{6F2DA072-09E2-46C1-9146-87155BF3DD42}" destId="{DAB77AA1-6EFC-49D4-B6C5-1FC30B40ED3E}" srcOrd="1" destOrd="0" presId="urn:microsoft.com/office/officeart/2005/8/layout/orgChart1"/>
    <dgm:cxn modelId="{F2280C43-4FBE-41AE-8D8D-FDD76429C777}" srcId="{23439F85-AFA3-43A4-8A36-552149586A8D}" destId="{F276EAFD-D9F8-45A6-9F42-AB75BED0D9A3}" srcOrd="0" destOrd="0" parTransId="{79F4797A-7E61-47C2-A886-1F120FE44D49}" sibTransId="{C9555CCF-9589-4D82-A5BC-DC918F177D1B}"/>
    <dgm:cxn modelId="{D57CBF1D-7EB9-4CFE-A37E-F9ECC35E0D19}" type="presOf" srcId="{7D3E5AF2-A4BD-4BE4-816D-0758E2BFC553}" destId="{8D6A1717-C691-4B5A-840B-2012E78AF5D2}" srcOrd="0" destOrd="0" presId="urn:microsoft.com/office/officeart/2005/8/layout/orgChart1"/>
    <dgm:cxn modelId="{E54518BA-1241-4A37-BF93-6FF234995706}" type="presOf" srcId="{F276EAFD-D9F8-45A6-9F42-AB75BED0D9A3}" destId="{71A91E46-0E7A-473B-A611-D0CF6B495DE5}" srcOrd="0" destOrd="0" presId="urn:microsoft.com/office/officeart/2005/8/layout/orgChart1"/>
    <dgm:cxn modelId="{6649DFED-B09E-47E8-AA82-27460ECB6F35}" type="presOf" srcId="{C0B4A605-AE56-4091-9878-5813EC891387}" destId="{13EFB7D9-74F8-4F3E-A563-36D588E38EB3}" srcOrd="1" destOrd="0" presId="urn:microsoft.com/office/officeart/2005/8/layout/orgChart1"/>
    <dgm:cxn modelId="{39158B58-0BF9-4DAD-A1D1-B268360F7A61}" srcId="{E4157B51-576D-4343-9B52-24016537921A}" destId="{23439F85-AFA3-43A4-8A36-552149586A8D}" srcOrd="3" destOrd="0" parTransId="{809FDEA6-3A8A-4A29-9BD5-A6B3CDF49F51}" sibTransId="{1E6B0C8B-62F6-46C9-ABE7-0EC6B9121CB7}"/>
    <dgm:cxn modelId="{D24DF2D6-FF92-4C71-A1FE-0A221F2A11B5}" type="presOf" srcId="{3F86E3D2-D3BB-4180-A97A-D47292AEB27F}" destId="{DBF797E2-5946-4EB3-B2E4-5100A83E0855}" srcOrd="0" destOrd="0" presId="urn:microsoft.com/office/officeart/2005/8/layout/orgChart1"/>
    <dgm:cxn modelId="{64C3ABF6-904D-4341-BDEB-64CC2B5B74F8}" srcId="{E4157B51-576D-4343-9B52-24016537921A}" destId="{2C7AC76C-6B4B-4658-9042-2A2A8F57FC8E}" srcOrd="0" destOrd="0" parTransId="{FCB52AE9-594A-43BE-9DEB-7E4ABE8D9AFF}" sibTransId="{27FB4C62-FF9E-49F3-9046-FE381ADBAF4E}"/>
    <dgm:cxn modelId="{E2F80171-6799-41A7-A043-6798B4FE17E9}" type="presOf" srcId="{3F86E3D2-D3BB-4180-A97A-D47292AEB27F}" destId="{5BC03803-F504-480F-B3CB-ACDB4D825C18}" srcOrd="1" destOrd="0" presId="urn:microsoft.com/office/officeart/2005/8/layout/orgChart1"/>
    <dgm:cxn modelId="{07027CEC-DAA4-4C0F-B63D-08CA73367AF5}" srcId="{E4157B51-576D-4343-9B52-24016537921A}" destId="{845C839E-6628-43BF-A70A-C6E33CF396C0}" srcOrd="2" destOrd="0" parTransId="{A5FDDA05-D50C-4975-AFF2-9D564C90C677}" sibTransId="{D3446FBE-F931-4449-887F-76B79ED3277E}"/>
    <dgm:cxn modelId="{F648B209-101E-4BA6-B44B-359E84C9CB65}" type="presOf" srcId="{845C839E-6628-43BF-A70A-C6E33CF396C0}" destId="{78CF28FB-2AA8-49A0-88E8-BE82E4BB8588}" srcOrd="1" destOrd="0" presId="urn:microsoft.com/office/officeart/2005/8/layout/orgChart1"/>
    <dgm:cxn modelId="{7A114BCD-A958-4D8D-ADB5-F715FCBFBEAA}" type="presOf" srcId="{E8E071C7-3122-40D0-867C-C98ED8E8EE2C}" destId="{7496D61A-A998-4BF2-8370-9CBF83AEF6D1}" srcOrd="0" destOrd="0" presId="urn:microsoft.com/office/officeart/2005/8/layout/orgChart1"/>
    <dgm:cxn modelId="{79F567A1-1671-42AB-9F66-1E7080E4590E}" type="presOf" srcId="{6F2DA072-09E2-46C1-9146-87155BF3DD42}" destId="{14CFEA48-16E6-4915-BD01-B48FD64B94A8}" srcOrd="0" destOrd="0" presId="urn:microsoft.com/office/officeart/2005/8/layout/orgChart1"/>
    <dgm:cxn modelId="{7F817026-7390-4C68-B193-FD499BD441E2}" type="presOf" srcId="{0D2B9864-A44B-4B6D-AA17-156970BF07CB}" destId="{32E86151-44E0-4C5C-9B3B-FDB7D8C9BD7A}" srcOrd="0" destOrd="0" presId="urn:microsoft.com/office/officeart/2005/8/layout/orgChart1"/>
    <dgm:cxn modelId="{1ED9AFC3-75C7-4D78-8012-C34940396DBF}" type="presOf" srcId="{C0B4A605-AE56-4091-9878-5813EC891387}" destId="{AD2D83D9-2691-4D81-AA79-2E6CE7131040}" srcOrd="0" destOrd="0" presId="urn:microsoft.com/office/officeart/2005/8/layout/orgChart1"/>
    <dgm:cxn modelId="{50BFB2F2-57E5-4FDA-A1E8-6649875D0F3C}" type="presOf" srcId="{F262FF89-4AC3-43EF-AA78-21571B7991EE}" destId="{18A96D3B-DA34-4FA4-B1FE-4ED92274FB87}" srcOrd="1" destOrd="0" presId="urn:microsoft.com/office/officeart/2005/8/layout/orgChart1"/>
    <dgm:cxn modelId="{FA0DAF88-C50D-4E72-92CE-236DAE890B4A}" type="presOf" srcId="{F262FF89-4AC3-43EF-AA78-21571B7991EE}" destId="{89752FAE-DDC6-4BA6-B63A-2BC24C5292D3}" srcOrd="0" destOrd="0" presId="urn:microsoft.com/office/officeart/2005/8/layout/orgChart1"/>
    <dgm:cxn modelId="{5871CF8B-0160-486F-AE06-5FFF3688BC04}" type="presOf" srcId="{2C7AC76C-6B4B-4658-9042-2A2A8F57FC8E}" destId="{9CB5BC4F-CBF6-4A45-BCAE-3BE0B7CF6070}" srcOrd="1" destOrd="0" presId="urn:microsoft.com/office/officeart/2005/8/layout/orgChart1"/>
    <dgm:cxn modelId="{7F7A3726-50C5-4F8D-8F7F-C2A401934D7E}" type="presOf" srcId="{23439F85-AFA3-43A4-8A36-552149586A8D}" destId="{8D826DCB-CBA5-4228-9CBC-4B79B0B74322}" srcOrd="0" destOrd="0" presId="urn:microsoft.com/office/officeart/2005/8/layout/orgChart1"/>
    <dgm:cxn modelId="{5167EFE1-1650-4DF5-990E-AB5F4DD7838F}" type="presOf" srcId="{E4157B51-576D-4343-9B52-24016537921A}" destId="{CA456286-B023-4CCF-9640-43969D1C8123}" srcOrd="0" destOrd="0" presId="urn:microsoft.com/office/officeart/2005/8/layout/orgChart1"/>
    <dgm:cxn modelId="{C2CB9765-E521-4DC6-A367-EC81C27A998F}" type="presOf" srcId="{845C839E-6628-43BF-A70A-C6E33CF396C0}" destId="{1D150035-E173-4748-8FEC-ABFE9DEF9CFE}" srcOrd="0" destOrd="0" presId="urn:microsoft.com/office/officeart/2005/8/layout/orgChart1"/>
    <dgm:cxn modelId="{3B3FC4BA-DCB3-413D-AFB1-B852FA4497C8}" type="presOf" srcId="{79F4797A-7E61-47C2-A886-1F120FE44D49}" destId="{0E84B8CC-EC81-4FEA-8BA3-8D22242E6147}" srcOrd="0" destOrd="0" presId="urn:microsoft.com/office/officeart/2005/8/layout/orgChart1"/>
    <dgm:cxn modelId="{82B84D01-1C80-4995-A3FA-4BEFC492A8FC}" type="presOf" srcId="{48D3D013-65F9-46E4-A1D6-1D924710CA0F}" destId="{FB8DDADD-BF38-4584-B3B9-D28C28646541}" srcOrd="0" destOrd="0" presId="urn:microsoft.com/office/officeart/2005/8/layout/orgChart1"/>
    <dgm:cxn modelId="{AB8D8FAA-F789-4F4D-A27C-EBBFEEC8DF79}" srcId="{845C839E-6628-43BF-A70A-C6E33CF396C0}" destId="{6F2DA072-09E2-46C1-9146-87155BF3DD42}" srcOrd="2" destOrd="0" parTransId="{7D3E5AF2-A4BD-4BE4-816D-0758E2BFC553}" sibTransId="{0464AC76-5850-4C63-BA29-864FF7B4E73A}"/>
    <dgm:cxn modelId="{A2596918-F77B-400B-A92E-C9EB06AADCA7}" type="presOf" srcId="{F333EBC4-6461-4861-9126-5D3B5AA8F17A}" destId="{88794A25-05F9-44A2-A316-1135F919E561}" srcOrd="0" destOrd="0" presId="urn:microsoft.com/office/officeart/2005/8/layout/orgChart1"/>
    <dgm:cxn modelId="{50CC7A52-BEA2-4840-8EE3-F3A4EA8368D9}" type="presOf" srcId="{E8E071C7-3122-40D0-867C-C98ED8E8EE2C}" destId="{97173153-E416-48C8-9062-61047547ED8B}" srcOrd="1" destOrd="0" presId="urn:microsoft.com/office/officeart/2005/8/layout/orgChart1"/>
    <dgm:cxn modelId="{9264F137-804E-49BF-8E9B-708CF254CFFC}" type="presParOf" srcId="{CA456286-B023-4CCF-9640-43969D1C8123}" destId="{8E31E57E-205F-4CBC-86C8-60BB67ECD8E7}" srcOrd="0" destOrd="0" presId="urn:microsoft.com/office/officeart/2005/8/layout/orgChart1"/>
    <dgm:cxn modelId="{8E2DC533-0544-4080-AECE-273B68505B18}" type="presParOf" srcId="{8E31E57E-205F-4CBC-86C8-60BB67ECD8E7}" destId="{C614FCAB-E272-4DCA-9635-FF5A2D65F628}" srcOrd="0" destOrd="0" presId="urn:microsoft.com/office/officeart/2005/8/layout/orgChart1"/>
    <dgm:cxn modelId="{DB6FB3E5-CE97-4C9D-92A9-86E3DF3C8EB7}" type="presParOf" srcId="{C614FCAB-E272-4DCA-9635-FF5A2D65F628}" destId="{1E8313E7-57B9-4EF3-A68C-E74194AB83AB}" srcOrd="0" destOrd="0" presId="urn:microsoft.com/office/officeart/2005/8/layout/orgChart1"/>
    <dgm:cxn modelId="{7D546089-3B63-41C6-B09C-5318761AC8B5}" type="presParOf" srcId="{C614FCAB-E272-4DCA-9635-FF5A2D65F628}" destId="{9CB5BC4F-CBF6-4A45-BCAE-3BE0B7CF6070}" srcOrd="1" destOrd="0" presId="urn:microsoft.com/office/officeart/2005/8/layout/orgChart1"/>
    <dgm:cxn modelId="{29E057B5-F424-4302-8855-BE493D6042B6}" type="presParOf" srcId="{8E31E57E-205F-4CBC-86C8-60BB67ECD8E7}" destId="{17AF5EA9-4C53-4A05-A65D-960383FA970B}" srcOrd="1" destOrd="0" presId="urn:microsoft.com/office/officeart/2005/8/layout/orgChart1"/>
    <dgm:cxn modelId="{34EC03A1-467A-4D3D-9EB3-C78B6283B3D3}" type="presParOf" srcId="{8E31E57E-205F-4CBC-86C8-60BB67ECD8E7}" destId="{ED0DBD61-C0C8-4058-9185-C1769E487750}" srcOrd="2" destOrd="0" presId="urn:microsoft.com/office/officeart/2005/8/layout/orgChart1"/>
    <dgm:cxn modelId="{28E2FDBB-2D3D-46EF-9F3E-54C759410130}" type="presParOf" srcId="{CA456286-B023-4CCF-9640-43969D1C8123}" destId="{F83B0B5B-0309-43F0-B24F-634DA856B8E1}" srcOrd="1" destOrd="0" presId="urn:microsoft.com/office/officeart/2005/8/layout/orgChart1"/>
    <dgm:cxn modelId="{06A65E6C-84D6-4AB1-85AB-A2A592FB0BDE}" type="presParOf" srcId="{F83B0B5B-0309-43F0-B24F-634DA856B8E1}" destId="{F2C055D5-C6D9-49C6-AB26-78AB8FF0C21B}" srcOrd="0" destOrd="0" presId="urn:microsoft.com/office/officeart/2005/8/layout/orgChart1"/>
    <dgm:cxn modelId="{6F3426A6-EAE1-4CF8-9C16-77D165B53C7E}" type="presParOf" srcId="{F2C055D5-C6D9-49C6-AB26-78AB8FF0C21B}" destId="{AD2D83D9-2691-4D81-AA79-2E6CE7131040}" srcOrd="0" destOrd="0" presId="urn:microsoft.com/office/officeart/2005/8/layout/orgChart1"/>
    <dgm:cxn modelId="{12BD2582-D114-46BA-9E82-AC39A37DE2EA}" type="presParOf" srcId="{F2C055D5-C6D9-49C6-AB26-78AB8FF0C21B}" destId="{13EFB7D9-74F8-4F3E-A563-36D588E38EB3}" srcOrd="1" destOrd="0" presId="urn:microsoft.com/office/officeart/2005/8/layout/orgChart1"/>
    <dgm:cxn modelId="{D5ABF4A7-79B4-4FD2-94FD-FE15E65822D5}" type="presParOf" srcId="{F83B0B5B-0309-43F0-B24F-634DA856B8E1}" destId="{3673E8D9-C20D-40BC-9E75-62735A415545}" srcOrd="1" destOrd="0" presId="urn:microsoft.com/office/officeart/2005/8/layout/orgChart1"/>
    <dgm:cxn modelId="{DE288209-A367-4E6E-A54C-C67DA7473108}" type="presParOf" srcId="{F83B0B5B-0309-43F0-B24F-634DA856B8E1}" destId="{2D66F7F1-3858-4382-AB7D-8BB3833873F5}" srcOrd="2" destOrd="0" presId="urn:microsoft.com/office/officeart/2005/8/layout/orgChart1"/>
    <dgm:cxn modelId="{901853E2-3006-44F7-BBCF-04EF69E78E7F}" type="presParOf" srcId="{CA456286-B023-4CCF-9640-43969D1C8123}" destId="{C1F0877C-57C7-4C4C-9342-91157B761C41}" srcOrd="2" destOrd="0" presId="urn:microsoft.com/office/officeart/2005/8/layout/orgChart1"/>
    <dgm:cxn modelId="{DDE690B8-23FC-4E21-9F9D-FCD74E2E2CA6}" type="presParOf" srcId="{C1F0877C-57C7-4C4C-9342-91157B761C41}" destId="{868733B6-68E2-475F-B568-1EF7115CD899}" srcOrd="0" destOrd="0" presId="urn:microsoft.com/office/officeart/2005/8/layout/orgChart1"/>
    <dgm:cxn modelId="{B2A17064-B17D-477E-9B8E-6F87F12604F6}" type="presParOf" srcId="{868733B6-68E2-475F-B568-1EF7115CD899}" destId="{1D150035-E173-4748-8FEC-ABFE9DEF9CFE}" srcOrd="0" destOrd="0" presId="urn:microsoft.com/office/officeart/2005/8/layout/orgChart1"/>
    <dgm:cxn modelId="{A2468EFC-44A9-4063-8A69-855C83E26C37}" type="presParOf" srcId="{868733B6-68E2-475F-B568-1EF7115CD899}" destId="{78CF28FB-2AA8-49A0-88E8-BE82E4BB8588}" srcOrd="1" destOrd="0" presId="urn:microsoft.com/office/officeart/2005/8/layout/orgChart1"/>
    <dgm:cxn modelId="{98C03405-3FD8-4287-8176-62CFE3A05A08}" type="presParOf" srcId="{C1F0877C-57C7-4C4C-9342-91157B761C41}" destId="{0DACDBB6-5978-42EA-BF0F-13E356AEF1AE}" srcOrd="1" destOrd="0" presId="urn:microsoft.com/office/officeart/2005/8/layout/orgChart1"/>
    <dgm:cxn modelId="{68561668-17AC-4A63-A624-329B9A170C39}" type="presParOf" srcId="{0DACDBB6-5978-42EA-BF0F-13E356AEF1AE}" destId="{12ADE1B9-EFFD-4292-A302-CAD3E1DA18DE}" srcOrd="0" destOrd="0" presId="urn:microsoft.com/office/officeart/2005/8/layout/orgChart1"/>
    <dgm:cxn modelId="{EF4A54E1-DE44-4138-A2E9-83B3465BD52B}" type="presParOf" srcId="{0DACDBB6-5978-42EA-BF0F-13E356AEF1AE}" destId="{CFD93C15-DEB3-4E7F-9461-2E4805EDE307}" srcOrd="1" destOrd="0" presId="urn:microsoft.com/office/officeart/2005/8/layout/orgChart1"/>
    <dgm:cxn modelId="{30DE76E9-C87B-408F-BCA9-A774B548EAE4}" type="presParOf" srcId="{CFD93C15-DEB3-4E7F-9461-2E4805EDE307}" destId="{77E7DA14-5083-407B-87A9-8CF02DFE35A7}" srcOrd="0" destOrd="0" presId="urn:microsoft.com/office/officeart/2005/8/layout/orgChart1"/>
    <dgm:cxn modelId="{0B1CB5CC-356B-4CB5-8639-86848DDAC9DC}" type="presParOf" srcId="{77E7DA14-5083-407B-87A9-8CF02DFE35A7}" destId="{88794A25-05F9-44A2-A316-1135F919E561}" srcOrd="0" destOrd="0" presId="urn:microsoft.com/office/officeart/2005/8/layout/orgChart1"/>
    <dgm:cxn modelId="{BE591DB2-10E4-40A5-A259-5D9C642A54BA}" type="presParOf" srcId="{77E7DA14-5083-407B-87A9-8CF02DFE35A7}" destId="{AD9288C6-E944-4044-9A52-8E6CADF6881C}" srcOrd="1" destOrd="0" presId="urn:microsoft.com/office/officeart/2005/8/layout/orgChart1"/>
    <dgm:cxn modelId="{EB71D25B-2A29-4890-8889-2A6AEDE1B6F5}" type="presParOf" srcId="{CFD93C15-DEB3-4E7F-9461-2E4805EDE307}" destId="{A818CB33-24D4-41DD-872B-B3170126026B}" srcOrd="1" destOrd="0" presId="urn:microsoft.com/office/officeart/2005/8/layout/orgChart1"/>
    <dgm:cxn modelId="{773AC9AB-18CF-437E-9955-4F6452E2C3A7}" type="presParOf" srcId="{CFD93C15-DEB3-4E7F-9461-2E4805EDE307}" destId="{D33FB25B-585C-4312-BBAD-61BBD15D22D7}" srcOrd="2" destOrd="0" presId="urn:microsoft.com/office/officeart/2005/8/layout/orgChart1"/>
    <dgm:cxn modelId="{6A7F3250-F8E2-4421-BC7C-DD271ECD9307}" type="presParOf" srcId="{0DACDBB6-5978-42EA-BF0F-13E356AEF1AE}" destId="{D9CD3DC2-2C00-4D1B-B988-82C48A6D310E}" srcOrd="2" destOrd="0" presId="urn:microsoft.com/office/officeart/2005/8/layout/orgChart1"/>
    <dgm:cxn modelId="{05A2E0E2-4FFF-4790-A23D-CC0873A03B2F}" type="presParOf" srcId="{0DACDBB6-5978-42EA-BF0F-13E356AEF1AE}" destId="{E5F7FAC6-E4F5-4518-A44F-929D9A65CE6B}" srcOrd="3" destOrd="0" presId="urn:microsoft.com/office/officeart/2005/8/layout/orgChart1"/>
    <dgm:cxn modelId="{CDD86A93-171F-4D62-813E-48DD87E84A20}" type="presParOf" srcId="{E5F7FAC6-E4F5-4518-A44F-929D9A65CE6B}" destId="{08D63CB5-DEE9-4C34-929D-84CA699B0FB7}" srcOrd="0" destOrd="0" presId="urn:microsoft.com/office/officeart/2005/8/layout/orgChart1"/>
    <dgm:cxn modelId="{673A274F-ED31-4DDA-BBC8-CCBE4022D377}" type="presParOf" srcId="{08D63CB5-DEE9-4C34-929D-84CA699B0FB7}" destId="{7496D61A-A998-4BF2-8370-9CBF83AEF6D1}" srcOrd="0" destOrd="0" presId="urn:microsoft.com/office/officeart/2005/8/layout/orgChart1"/>
    <dgm:cxn modelId="{4F3D2B8A-A58C-4F55-863B-96D7A910AAF1}" type="presParOf" srcId="{08D63CB5-DEE9-4C34-929D-84CA699B0FB7}" destId="{97173153-E416-48C8-9062-61047547ED8B}" srcOrd="1" destOrd="0" presId="urn:microsoft.com/office/officeart/2005/8/layout/orgChart1"/>
    <dgm:cxn modelId="{C66D54DF-74B8-484B-9F14-ABFBCA737F11}" type="presParOf" srcId="{E5F7FAC6-E4F5-4518-A44F-929D9A65CE6B}" destId="{97FFD8E7-309F-4FF6-B0C7-DCF4BD553DD6}" srcOrd="1" destOrd="0" presId="urn:microsoft.com/office/officeart/2005/8/layout/orgChart1"/>
    <dgm:cxn modelId="{1A8C9D91-D13D-4B25-B519-63B99C98FB44}" type="presParOf" srcId="{E5F7FAC6-E4F5-4518-A44F-929D9A65CE6B}" destId="{64FA6F05-B864-4D66-9647-4395DF816DBB}" srcOrd="2" destOrd="0" presId="urn:microsoft.com/office/officeart/2005/8/layout/orgChart1"/>
    <dgm:cxn modelId="{18806504-7660-4243-93F0-D87F1153D165}" type="presParOf" srcId="{0DACDBB6-5978-42EA-BF0F-13E356AEF1AE}" destId="{8D6A1717-C691-4B5A-840B-2012E78AF5D2}" srcOrd="4" destOrd="0" presId="urn:microsoft.com/office/officeart/2005/8/layout/orgChart1"/>
    <dgm:cxn modelId="{887E9A31-3673-4537-B435-D3BDB38AF1B9}" type="presParOf" srcId="{0DACDBB6-5978-42EA-BF0F-13E356AEF1AE}" destId="{604DA276-ABD8-4AF7-9C83-CD75F559AFF2}" srcOrd="5" destOrd="0" presId="urn:microsoft.com/office/officeart/2005/8/layout/orgChart1"/>
    <dgm:cxn modelId="{EAE80690-0E63-41EE-B51D-6E8C1CB039A5}" type="presParOf" srcId="{604DA276-ABD8-4AF7-9C83-CD75F559AFF2}" destId="{5EDA8982-2379-4CD7-A0DA-71470429357A}" srcOrd="0" destOrd="0" presId="urn:microsoft.com/office/officeart/2005/8/layout/orgChart1"/>
    <dgm:cxn modelId="{C9FEF8C8-34FB-4617-B9E4-DAFF1D18E24B}" type="presParOf" srcId="{5EDA8982-2379-4CD7-A0DA-71470429357A}" destId="{14CFEA48-16E6-4915-BD01-B48FD64B94A8}" srcOrd="0" destOrd="0" presId="urn:microsoft.com/office/officeart/2005/8/layout/orgChart1"/>
    <dgm:cxn modelId="{27AB06FE-ED93-4F99-AE3C-C6B434828FF7}" type="presParOf" srcId="{5EDA8982-2379-4CD7-A0DA-71470429357A}" destId="{DAB77AA1-6EFC-49D4-B6C5-1FC30B40ED3E}" srcOrd="1" destOrd="0" presId="urn:microsoft.com/office/officeart/2005/8/layout/orgChart1"/>
    <dgm:cxn modelId="{58B86F3F-73D2-4287-94F1-7F930A03DDB0}" type="presParOf" srcId="{604DA276-ABD8-4AF7-9C83-CD75F559AFF2}" destId="{F3BA644F-7148-46D4-8D14-68CFB9145B42}" srcOrd="1" destOrd="0" presId="urn:microsoft.com/office/officeart/2005/8/layout/orgChart1"/>
    <dgm:cxn modelId="{A4446535-33C6-45A0-9010-D89E32ABE5BE}" type="presParOf" srcId="{604DA276-ABD8-4AF7-9C83-CD75F559AFF2}" destId="{9994ED14-9720-458E-8098-E7F80C1AD608}" srcOrd="2" destOrd="0" presId="urn:microsoft.com/office/officeart/2005/8/layout/orgChart1"/>
    <dgm:cxn modelId="{DDD09383-ED0B-4343-BEA7-2C951D3A92CE}" type="presParOf" srcId="{C1F0877C-57C7-4C4C-9342-91157B761C41}" destId="{72E6B12B-DFCB-4FD8-A256-BB0AFD331ABE}" srcOrd="2" destOrd="0" presId="urn:microsoft.com/office/officeart/2005/8/layout/orgChart1"/>
    <dgm:cxn modelId="{3751CF52-B53B-456C-83F9-46D6F5DD96F6}" type="presParOf" srcId="{CA456286-B023-4CCF-9640-43969D1C8123}" destId="{F1C53ECC-5953-4CBE-A368-3F0BD0ADC51E}" srcOrd="3" destOrd="0" presId="urn:microsoft.com/office/officeart/2005/8/layout/orgChart1"/>
    <dgm:cxn modelId="{2D9044F6-546D-4B90-9953-2976DFDB3892}" type="presParOf" srcId="{F1C53ECC-5953-4CBE-A368-3F0BD0ADC51E}" destId="{5893825F-08F9-4EF4-A57B-A47B23C56641}" srcOrd="0" destOrd="0" presId="urn:microsoft.com/office/officeart/2005/8/layout/orgChart1"/>
    <dgm:cxn modelId="{4AFFD732-B374-4336-9B58-0B9740DE36D6}" type="presParOf" srcId="{5893825F-08F9-4EF4-A57B-A47B23C56641}" destId="{8D826DCB-CBA5-4228-9CBC-4B79B0B74322}" srcOrd="0" destOrd="0" presId="urn:microsoft.com/office/officeart/2005/8/layout/orgChart1"/>
    <dgm:cxn modelId="{0E2A1857-86CD-4F0C-ADA5-29B657113A66}" type="presParOf" srcId="{5893825F-08F9-4EF4-A57B-A47B23C56641}" destId="{67B1C87B-FA88-4896-AA42-B829A280590D}" srcOrd="1" destOrd="0" presId="urn:microsoft.com/office/officeart/2005/8/layout/orgChart1"/>
    <dgm:cxn modelId="{852AEE73-9F4D-4B71-840E-E23D5214B36D}" type="presParOf" srcId="{F1C53ECC-5953-4CBE-A368-3F0BD0ADC51E}" destId="{437EB1A0-D414-46CA-B74A-3DE71B708765}" srcOrd="1" destOrd="0" presId="urn:microsoft.com/office/officeart/2005/8/layout/orgChart1"/>
    <dgm:cxn modelId="{4890923D-F246-4630-8E14-D76D9FCA49C1}" type="presParOf" srcId="{437EB1A0-D414-46CA-B74A-3DE71B708765}" destId="{0E84B8CC-EC81-4FEA-8BA3-8D22242E6147}" srcOrd="0" destOrd="0" presId="urn:microsoft.com/office/officeart/2005/8/layout/orgChart1"/>
    <dgm:cxn modelId="{5A35E5C8-DFAE-45AB-A73B-BC971EE97305}" type="presParOf" srcId="{437EB1A0-D414-46CA-B74A-3DE71B708765}" destId="{E44224DF-B49C-4612-8721-9A27B79E23ED}" srcOrd="1" destOrd="0" presId="urn:microsoft.com/office/officeart/2005/8/layout/orgChart1"/>
    <dgm:cxn modelId="{C7A1FA32-EFCC-49E5-BEE4-2B62FE9D93A2}" type="presParOf" srcId="{E44224DF-B49C-4612-8721-9A27B79E23ED}" destId="{58780067-192F-40C1-9153-E4D1334B8824}" srcOrd="0" destOrd="0" presId="urn:microsoft.com/office/officeart/2005/8/layout/orgChart1"/>
    <dgm:cxn modelId="{3F35D378-C35C-433B-82FF-219CBE5E43DF}" type="presParOf" srcId="{58780067-192F-40C1-9153-E4D1334B8824}" destId="{71A91E46-0E7A-473B-A611-D0CF6B495DE5}" srcOrd="0" destOrd="0" presId="urn:microsoft.com/office/officeart/2005/8/layout/orgChart1"/>
    <dgm:cxn modelId="{D0E2665B-56CA-44FA-8C7E-801E94707CBA}" type="presParOf" srcId="{58780067-192F-40C1-9153-E4D1334B8824}" destId="{1B2DAFB6-DD9B-4567-84E9-142BC03E4211}" srcOrd="1" destOrd="0" presId="urn:microsoft.com/office/officeart/2005/8/layout/orgChart1"/>
    <dgm:cxn modelId="{6CEE8A80-9EAA-4363-AEDC-5DD58452CE7E}" type="presParOf" srcId="{E44224DF-B49C-4612-8721-9A27B79E23ED}" destId="{DE4BE76B-F1AE-4A90-B427-DE0409811140}" srcOrd="1" destOrd="0" presId="urn:microsoft.com/office/officeart/2005/8/layout/orgChart1"/>
    <dgm:cxn modelId="{42391C22-B46B-4D08-BCAF-015DCB49993B}" type="presParOf" srcId="{E44224DF-B49C-4612-8721-9A27B79E23ED}" destId="{1E30A80D-DC71-46A8-8B6D-0B957859196E}" srcOrd="2" destOrd="0" presId="urn:microsoft.com/office/officeart/2005/8/layout/orgChart1"/>
    <dgm:cxn modelId="{58C9CE38-90CC-417E-9F7C-ADD237D52A18}" type="presParOf" srcId="{437EB1A0-D414-46CA-B74A-3DE71B708765}" destId="{32E86151-44E0-4C5C-9B3B-FDB7D8C9BD7A}" srcOrd="2" destOrd="0" presId="urn:microsoft.com/office/officeart/2005/8/layout/orgChart1"/>
    <dgm:cxn modelId="{F78E9B13-11E5-434D-AD89-64BF4FA035B6}" type="presParOf" srcId="{437EB1A0-D414-46CA-B74A-3DE71B708765}" destId="{6A1BE6B3-FFD8-4996-A63F-03087B31A2F7}" srcOrd="3" destOrd="0" presId="urn:microsoft.com/office/officeart/2005/8/layout/orgChart1"/>
    <dgm:cxn modelId="{3577898E-10BC-4AEF-85D9-7F23860FF356}" type="presParOf" srcId="{6A1BE6B3-FFD8-4996-A63F-03087B31A2F7}" destId="{1D793194-6703-4116-9488-504AC0219029}" srcOrd="0" destOrd="0" presId="urn:microsoft.com/office/officeart/2005/8/layout/orgChart1"/>
    <dgm:cxn modelId="{2ED84BC1-490C-4C23-9AD2-96F2E7FF3575}" type="presParOf" srcId="{1D793194-6703-4116-9488-504AC0219029}" destId="{89752FAE-DDC6-4BA6-B63A-2BC24C5292D3}" srcOrd="0" destOrd="0" presId="urn:microsoft.com/office/officeart/2005/8/layout/orgChart1"/>
    <dgm:cxn modelId="{57BCED34-C3AC-4673-962A-2B0130F43229}" type="presParOf" srcId="{1D793194-6703-4116-9488-504AC0219029}" destId="{18A96D3B-DA34-4FA4-B1FE-4ED92274FB87}" srcOrd="1" destOrd="0" presId="urn:microsoft.com/office/officeart/2005/8/layout/orgChart1"/>
    <dgm:cxn modelId="{5702EBDA-5449-4E1B-B415-9EF1978090E1}" type="presParOf" srcId="{6A1BE6B3-FFD8-4996-A63F-03087B31A2F7}" destId="{894CA5F6-1EA7-4665-B388-C1872DC2C19F}" srcOrd="1" destOrd="0" presId="urn:microsoft.com/office/officeart/2005/8/layout/orgChart1"/>
    <dgm:cxn modelId="{770E855A-DF73-46B5-A9FC-DBBC7992D249}" type="presParOf" srcId="{6A1BE6B3-FFD8-4996-A63F-03087B31A2F7}" destId="{B0AA6192-B9D5-4257-8B80-228430388E84}" srcOrd="2" destOrd="0" presId="urn:microsoft.com/office/officeart/2005/8/layout/orgChart1"/>
    <dgm:cxn modelId="{4730CAAA-6CCA-4B15-B592-E3E87352A820}" type="presParOf" srcId="{437EB1A0-D414-46CA-B74A-3DE71B708765}" destId="{FB8DDADD-BF38-4584-B3B9-D28C28646541}" srcOrd="4" destOrd="0" presId="urn:microsoft.com/office/officeart/2005/8/layout/orgChart1"/>
    <dgm:cxn modelId="{166CC290-86C9-4624-94EC-E43ECC0DA772}" type="presParOf" srcId="{437EB1A0-D414-46CA-B74A-3DE71B708765}" destId="{BA9D7F60-40DA-46F7-9BDC-2469AFADB7B9}" srcOrd="5" destOrd="0" presId="urn:microsoft.com/office/officeart/2005/8/layout/orgChart1"/>
    <dgm:cxn modelId="{AEA5C6F9-D5E9-4B2D-A807-871021AC798D}" type="presParOf" srcId="{BA9D7F60-40DA-46F7-9BDC-2469AFADB7B9}" destId="{30DE34F0-94EE-4333-93BC-C375472A8043}" srcOrd="0" destOrd="0" presId="urn:microsoft.com/office/officeart/2005/8/layout/orgChart1"/>
    <dgm:cxn modelId="{CF87748B-A35E-4757-86A6-82DB3CBD6207}" type="presParOf" srcId="{30DE34F0-94EE-4333-93BC-C375472A8043}" destId="{DBF797E2-5946-4EB3-B2E4-5100A83E0855}" srcOrd="0" destOrd="0" presId="urn:microsoft.com/office/officeart/2005/8/layout/orgChart1"/>
    <dgm:cxn modelId="{324E1F13-6DC3-476C-9C47-F023B42BB44F}" type="presParOf" srcId="{30DE34F0-94EE-4333-93BC-C375472A8043}" destId="{5BC03803-F504-480F-B3CB-ACDB4D825C18}" srcOrd="1" destOrd="0" presId="urn:microsoft.com/office/officeart/2005/8/layout/orgChart1"/>
    <dgm:cxn modelId="{8CC9AD44-622C-48BE-9AFF-11E97FE94C7D}" type="presParOf" srcId="{BA9D7F60-40DA-46F7-9BDC-2469AFADB7B9}" destId="{9ACD48A7-FC0D-470F-A3A2-BD0E3A0DFEAE}" srcOrd="1" destOrd="0" presId="urn:microsoft.com/office/officeart/2005/8/layout/orgChart1"/>
    <dgm:cxn modelId="{E9439088-67ED-4009-A5D3-BCFA2692E3E0}" type="presParOf" srcId="{BA9D7F60-40DA-46F7-9BDC-2469AFADB7B9}" destId="{E55738D8-92C6-472A-9570-9D0086484ECA}" srcOrd="2" destOrd="0" presId="urn:microsoft.com/office/officeart/2005/8/layout/orgChart1"/>
    <dgm:cxn modelId="{D053D167-7FC9-4E56-941F-953999F6DDC5}" type="presParOf" srcId="{F1C53ECC-5953-4CBE-A368-3F0BD0ADC51E}" destId="{C467EBEF-099A-4F42-9C3E-46AE9AF2E9C8}"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BFB5706-00DD-42BD-8484-3F0A58F8E3CE}"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0F8D152A-0824-4A5C-AB97-B03D9C437FAA}">
      <dgm:prSet phldrT="[Text]"/>
      <dgm:spPr/>
      <dgm:t>
        <a:bodyPr/>
        <a:lstStyle/>
        <a:p>
          <a:r>
            <a:rPr lang="en-US" dirty="0" err="1" smtClean="0"/>
            <a:t>ISwimmable</a:t>
          </a:r>
          <a:endParaRPr lang="en-US" dirty="0"/>
        </a:p>
      </dgm:t>
    </dgm:pt>
    <dgm:pt modelId="{4E968E89-2E43-497A-B3A0-52C5619F958E}" type="parTrans" cxnId="{50E2AD9C-9A90-4546-91EA-B721BE100EC4}">
      <dgm:prSet/>
      <dgm:spPr/>
      <dgm:t>
        <a:bodyPr/>
        <a:lstStyle/>
        <a:p>
          <a:endParaRPr lang="en-US"/>
        </a:p>
      </dgm:t>
    </dgm:pt>
    <dgm:pt modelId="{4CD88935-5749-4E64-9830-321268B7A7EA}" type="sibTrans" cxnId="{50E2AD9C-9A90-4546-91EA-B721BE100EC4}">
      <dgm:prSet/>
      <dgm:spPr/>
      <dgm:t>
        <a:bodyPr/>
        <a:lstStyle/>
        <a:p>
          <a:endParaRPr lang="en-US"/>
        </a:p>
      </dgm:t>
    </dgm:pt>
    <dgm:pt modelId="{797727B3-A633-458F-BF2D-E58AC7F2D87C}">
      <dgm:prSet phldrT="[Text]"/>
      <dgm:spPr/>
      <dgm:t>
        <a:bodyPr/>
        <a:lstStyle/>
        <a:p>
          <a:r>
            <a:rPr lang="en-US" dirty="0" err="1" smtClean="0"/>
            <a:t>BaseFlyable</a:t>
          </a:r>
          <a:endParaRPr lang="en-US" dirty="0"/>
        </a:p>
      </dgm:t>
    </dgm:pt>
    <dgm:pt modelId="{A6DD6A1F-58DB-4526-8F29-738B37D7B86D}" type="parTrans" cxnId="{A4DC4B8E-DB0A-48C1-BB3C-23D38FFFC3D7}">
      <dgm:prSet/>
      <dgm:spPr/>
      <dgm:t>
        <a:bodyPr/>
        <a:lstStyle/>
        <a:p>
          <a:endParaRPr lang="en-US"/>
        </a:p>
      </dgm:t>
    </dgm:pt>
    <dgm:pt modelId="{980123C7-10E2-41B7-A0F4-6BFC9B14E1CE}" type="sibTrans" cxnId="{A4DC4B8E-DB0A-48C1-BB3C-23D38FFFC3D7}">
      <dgm:prSet/>
      <dgm:spPr/>
      <dgm:t>
        <a:bodyPr/>
        <a:lstStyle/>
        <a:p>
          <a:endParaRPr lang="en-US"/>
        </a:p>
      </dgm:t>
    </dgm:pt>
    <dgm:pt modelId="{7E778A71-C833-4643-A8B5-CA09C8C20DC6}">
      <dgm:prSet phldrT="[Text]"/>
      <dgm:spPr/>
      <dgm:t>
        <a:bodyPr/>
        <a:lstStyle/>
        <a:p>
          <a:r>
            <a:rPr lang="en-US" dirty="0" err="1" smtClean="0"/>
            <a:t>IFlyable</a:t>
          </a:r>
          <a:endParaRPr lang="en-US" dirty="0"/>
        </a:p>
      </dgm:t>
    </dgm:pt>
    <dgm:pt modelId="{B1DBEEE2-C4C2-4CBD-8526-AEC1159FAA0B}" type="parTrans" cxnId="{494F684E-2AC8-4948-A654-9F3FA5D1FCC9}">
      <dgm:prSet/>
      <dgm:spPr/>
      <dgm:t>
        <a:bodyPr/>
        <a:lstStyle/>
        <a:p>
          <a:endParaRPr lang="en-US"/>
        </a:p>
      </dgm:t>
    </dgm:pt>
    <dgm:pt modelId="{D5C31A7B-3371-4D08-A1DD-5BBC7D39773C}" type="sibTrans" cxnId="{494F684E-2AC8-4948-A654-9F3FA5D1FCC9}">
      <dgm:prSet/>
      <dgm:spPr/>
      <dgm:t>
        <a:bodyPr/>
        <a:lstStyle/>
        <a:p>
          <a:endParaRPr lang="en-US"/>
        </a:p>
      </dgm:t>
    </dgm:pt>
    <dgm:pt modelId="{B9E9126B-CB4B-429E-95CF-6724EAD26CD5}">
      <dgm:prSet phldrT="[Text]"/>
      <dgm:spPr/>
      <dgm:t>
        <a:bodyPr/>
        <a:lstStyle/>
        <a:p>
          <a:r>
            <a:rPr lang="en-US" dirty="0" err="1" smtClean="0"/>
            <a:t>BaseSwimmable</a:t>
          </a:r>
          <a:endParaRPr lang="en-US" dirty="0"/>
        </a:p>
      </dgm:t>
    </dgm:pt>
    <dgm:pt modelId="{3FDEBD04-CE25-4DD2-90BB-2E5D565EC6F9}" type="parTrans" cxnId="{1D828625-929B-439F-87B4-3F07F9549943}">
      <dgm:prSet/>
      <dgm:spPr/>
      <dgm:t>
        <a:bodyPr/>
        <a:lstStyle/>
        <a:p>
          <a:endParaRPr lang="en-US"/>
        </a:p>
      </dgm:t>
    </dgm:pt>
    <dgm:pt modelId="{DC62622D-1050-4955-B479-A993F8DCDE90}" type="sibTrans" cxnId="{1D828625-929B-439F-87B4-3F07F9549943}">
      <dgm:prSet/>
      <dgm:spPr/>
      <dgm:t>
        <a:bodyPr/>
        <a:lstStyle/>
        <a:p>
          <a:endParaRPr lang="en-US"/>
        </a:p>
      </dgm:t>
    </dgm:pt>
    <dgm:pt modelId="{C0FECF6B-140D-456C-991C-5DF4619A7600}">
      <dgm:prSet phldrT="[Text]"/>
      <dgm:spPr/>
      <dgm:t>
        <a:bodyPr/>
        <a:lstStyle/>
        <a:p>
          <a:r>
            <a:rPr lang="en-US" dirty="0" err="1" smtClean="0"/>
            <a:t>FlyingFish</a:t>
          </a:r>
          <a:endParaRPr lang="en-US" dirty="0"/>
        </a:p>
      </dgm:t>
    </dgm:pt>
    <dgm:pt modelId="{0BBD6730-D5EA-4791-9970-A2A04405180E}" type="parTrans" cxnId="{7A94FEB6-DECD-49B3-A777-511A0BEB9C8F}">
      <dgm:prSet/>
      <dgm:spPr/>
      <dgm:t>
        <a:bodyPr/>
        <a:lstStyle/>
        <a:p>
          <a:endParaRPr lang="en-US"/>
        </a:p>
      </dgm:t>
    </dgm:pt>
    <dgm:pt modelId="{E757108E-6451-404B-95AA-5FC096333F5C}" type="sibTrans" cxnId="{7A94FEB6-DECD-49B3-A777-511A0BEB9C8F}">
      <dgm:prSet/>
      <dgm:spPr/>
      <dgm:t>
        <a:bodyPr/>
        <a:lstStyle/>
        <a:p>
          <a:endParaRPr lang="en-US"/>
        </a:p>
      </dgm:t>
    </dgm:pt>
    <dgm:pt modelId="{28132501-AC1F-4D0B-9DB9-24F0C9AB95D3}" type="pres">
      <dgm:prSet presAssocID="{5BFB5706-00DD-42BD-8484-3F0A58F8E3CE}" presName="hierChild1" presStyleCnt="0">
        <dgm:presLayoutVars>
          <dgm:orgChart val="1"/>
          <dgm:chPref val="1"/>
          <dgm:dir/>
          <dgm:animOne val="branch"/>
          <dgm:animLvl val="lvl"/>
          <dgm:resizeHandles/>
        </dgm:presLayoutVars>
      </dgm:prSet>
      <dgm:spPr/>
      <dgm:t>
        <a:bodyPr/>
        <a:lstStyle/>
        <a:p>
          <a:endParaRPr lang="en-US"/>
        </a:p>
      </dgm:t>
    </dgm:pt>
    <dgm:pt modelId="{A760179D-DE07-4BE7-987F-1CAE20E0C63F}" type="pres">
      <dgm:prSet presAssocID="{0F8D152A-0824-4A5C-AB97-B03D9C437FAA}" presName="hierRoot1" presStyleCnt="0">
        <dgm:presLayoutVars>
          <dgm:hierBranch val="init"/>
        </dgm:presLayoutVars>
      </dgm:prSet>
      <dgm:spPr/>
    </dgm:pt>
    <dgm:pt modelId="{69EFCE47-25D8-4898-B0DF-89B335C13FBE}" type="pres">
      <dgm:prSet presAssocID="{0F8D152A-0824-4A5C-AB97-B03D9C437FAA}" presName="rootComposite1" presStyleCnt="0"/>
      <dgm:spPr/>
    </dgm:pt>
    <dgm:pt modelId="{E99D590D-3178-42E7-A8B9-520642284510}" type="pres">
      <dgm:prSet presAssocID="{0F8D152A-0824-4A5C-AB97-B03D9C437FAA}" presName="rootText1" presStyleLbl="node0" presStyleIdx="0" presStyleCnt="2">
        <dgm:presLayoutVars>
          <dgm:chPref val="3"/>
        </dgm:presLayoutVars>
      </dgm:prSet>
      <dgm:spPr/>
      <dgm:t>
        <a:bodyPr/>
        <a:lstStyle/>
        <a:p>
          <a:endParaRPr lang="en-US"/>
        </a:p>
      </dgm:t>
    </dgm:pt>
    <dgm:pt modelId="{DD1D29F8-4DA5-4C87-A67C-3FDDC1A269E8}" type="pres">
      <dgm:prSet presAssocID="{0F8D152A-0824-4A5C-AB97-B03D9C437FAA}" presName="rootConnector1" presStyleLbl="node1" presStyleIdx="0" presStyleCnt="0"/>
      <dgm:spPr/>
      <dgm:t>
        <a:bodyPr/>
        <a:lstStyle/>
        <a:p>
          <a:endParaRPr lang="en-US"/>
        </a:p>
      </dgm:t>
    </dgm:pt>
    <dgm:pt modelId="{239E56B8-A697-44E6-8765-0187FF4ED7D8}" type="pres">
      <dgm:prSet presAssocID="{0F8D152A-0824-4A5C-AB97-B03D9C437FAA}" presName="hierChild2" presStyleCnt="0"/>
      <dgm:spPr/>
    </dgm:pt>
    <dgm:pt modelId="{FE99D2B3-09C6-4BD8-BEF4-59813ECC6EC6}" type="pres">
      <dgm:prSet presAssocID="{3FDEBD04-CE25-4DD2-90BB-2E5D565EC6F9}" presName="Name37" presStyleLbl="parChTrans1D2" presStyleIdx="0" presStyleCnt="2"/>
      <dgm:spPr/>
      <dgm:t>
        <a:bodyPr/>
        <a:lstStyle/>
        <a:p>
          <a:endParaRPr lang="en-US"/>
        </a:p>
      </dgm:t>
    </dgm:pt>
    <dgm:pt modelId="{05ECD7A9-2025-4154-9020-872CF5C86EFD}" type="pres">
      <dgm:prSet presAssocID="{B9E9126B-CB4B-429E-95CF-6724EAD26CD5}" presName="hierRoot2" presStyleCnt="0">
        <dgm:presLayoutVars>
          <dgm:hierBranch val="init"/>
        </dgm:presLayoutVars>
      </dgm:prSet>
      <dgm:spPr/>
    </dgm:pt>
    <dgm:pt modelId="{93778F10-AA59-4714-94DE-6AD65AD0D105}" type="pres">
      <dgm:prSet presAssocID="{B9E9126B-CB4B-429E-95CF-6724EAD26CD5}" presName="rootComposite" presStyleCnt="0"/>
      <dgm:spPr/>
    </dgm:pt>
    <dgm:pt modelId="{82DB0EBF-4790-44CE-85CC-1DFCA983F374}" type="pres">
      <dgm:prSet presAssocID="{B9E9126B-CB4B-429E-95CF-6724EAD26CD5}" presName="rootText" presStyleLbl="node2" presStyleIdx="0" presStyleCnt="2">
        <dgm:presLayoutVars>
          <dgm:chPref val="3"/>
        </dgm:presLayoutVars>
      </dgm:prSet>
      <dgm:spPr/>
      <dgm:t>
        <a:bodyPr/>
        <a:lstStyle/>
        <a:p>
          <a:endParaRPr lang="en-US"/>
        </a:p>
      </dgm:t>
    </dgm:pt>
    <dgm:pt modelId="{78AA92ED-3250-4422-AB32-A938D8CDCE53}" type="pres">
      <dgm:prSet presAssocID="{B9E9126B-CB4B-429E-95CF-6724EAD26CD5}" presName="rootConnector" presStyleLbl="node2" presStyleIdx="0" presStyleCnt="2"/>
      <dgm:spPr/>
      <dgm:t>
        <a:bodyPr/>
        <a:lstStyle/>
        <a:p>
          <a:endParaRPr lang="en-US"/>
        </a:p>
      </dgm:t>
    </dgm:pt>
    <dgm:pt modelId="{B80476E6-5844-4B80-962B-3359AAD8A0CD}" type="pres">
      <dgm:prSet presAssocID="{B9E9126B-CB4B-429E-95CF-6724EAD26CD5}" presName="hierChild4" presStyleCnt="0"/>
      <dgm:spPr/>
    </dgm:pt>
    <dgm:pt modelId="{071C71AE-66EA-407A-8981-D348A3F1EB40}" type="pres">
      <dgm:prSet presAssocID="{B9E9126B-CB4B-429E-95CF-6724EAD26CD5}" presName="hierChild5" presStyleCnt="0"/>
      <dgm:spPr/>
    </dgm:pt>
    <dgm:pt modelId="{E2E63DB5-E62F-40BF-ABA6-20997778AAE8}" type="pres">
      <dgm:prSet presAssocID="{0F8D152A-0824-4A5C-AB97-B03D9C437FAA}" presName="hierChild3" presStyleCnt="0"/>
      <dgm:spPr/>
    </dgm:pt>
    <dgm:pt modelId="{1D9B5386-BCA1-439C-80F7-18087F84B318}" type="pres">
      <dgm:prSet presAssocID="{7E778A71-C833-4643-A8B5-CA09C8C20DC6}" presName="hierRoot1" presStyleCnt="0">
        <dgm:presLayoutVars>
          <dgm:hierBranch val="init"/>
        </dgm:presLayoutVars>
      </dgm:prSet>
      <dgm:spPr/>
    </dgm:pt>
    <dgm:pt modelId="{9A78070E-39BF-4CD7-903E-A5DE52A12B3F}" type="pres">
      <dgm:prSet presAssocID="{7E778A71-C833-4643-A8B5-CA09C8C20DC6}" presName="rootComposite1" presStyleCnt="0"/>
      <dgm:spPr/>
    </dgm:pt>
    <dgm:pt modelId="{A0AE1504-A2FE-4B3D-BCB4-825D4EA2B0AE}" type="pres">
      <dgm:prSet presAssocID="{7E778A71-C833-4643-A8B5-CA09C8C20DC6}" presName="rootText1" presStyleLbl="node0" presStyleIdx="1" presStyleCnt="2">
        <dgm:presLayoutVars>
          <dgm:chPref val="3"/>
        </dgm:presLayoutVars>
      </dgm:prSet>
      <dgm:spPr/>
      <dgm:t>
        <a:bodyPr/>
        <a:lstStyle/>
        <a:p>
          <a:endParaRPr lang="en-US"/>
        </a:p>
      </dgm:t>
    </dgm:pt>
    <dgm:pt modelId="{4F854CF9-A184-43AA-B94C-3CE7C0634C4E}" type="pres">
      <dgm:prSet presAssocID="{7E778A71-C833-4643-A8B5-CA09C8C20DC6}" presName="rootConnector1" presStyleLbl="node1" presStyleIdx="0" presStyleCnt="0"/>
      <dgm:spPr/>
      <dgm:t>
        <a:bodyPr/>
        <a:lstStyle/>
        <a:p>
          <a:endParaRPr lang="en-US"/>
        </a:p>
      </dgm:t>
    </dgm:pt>
    <dgm:pt modelId="{6B952749-F082-4B27-9B9B-C4C3756B9BF9}" type="pres">
      <dgm:prSet presAssocID="{7E778A71-C833-4643-A8B5-CA09C8C20DC6}" presName="hierChild2" presStyleCnt="0"/>
      <dgm:spPr/>
    </dgm:pt>
    <dgm:pt modelId="{35A9119E-DDFA-4D2E-A3F1-662E0254E27D}" type="pres">
      <dgm:prSet presAssocID="{A6DD6A1F-58DB-4526-8F29-738B37D7B86D}" presName="Name37" presStyleLbl="parChTrans1D2" presStyleIdx="1" presStyleCnt="2"/>
      <dgm:spPr/>
      <dgm:t>
        <a:bodyPr/>
        <a:lstStyle/>
        <a:p>
          <a:endParaRPr lang="en-US"/>
        </a:p>
      </dgm:t>
    </dgm:pt>
    <dgm:pt modelId="{9149FBA3-79BB-48A6-81C0-81F9DC2732EC}" type="pres">
      <dgm:prSet presAssocID="{797727B3-A633-458F-BF2D-E58AC7F2D87C}" presName="hierRoot2" presStyleCnt="0">
        <dgm:presLayoutVars>
          <dgm:hierBranch/>
        </dgm:presLayoutVars>
      </dgm:prSet>
      <dgm:spPr/>
    </dgm:pt>
    <dgm:pt modelId="{707C2FCD-C620-4224-B8F9-D4ECDF772C1F}" type="pres">
      <dgm:prSet presAssocID="{797727B3-A633-458F-BF2D-E58AC7F2D87C}" presName="rootComposite" presStyleCnt="0"/>
      <dgm:spPr/>
    </dgm:pt>
    <dgm:pt modelId="{D88872A9-F170-4944-AD05-30594CDEB153}" type="pres">
      <dgm:prSet presAssocID="{797727B3-A633-458F-BF2D-E58AC7F2D87C}" presName="rootText" presStyleLbl="node2" presStyleIdx="1" presStyleCnt="2">
        <dgm:presLayoutVars>
          <dgm:chPref val="3"/>
        </dgm:presLayoutVars>
      </dgm:prSet>
      <dgm:spPr/>
      <dgm:t>
        <a:bodyPr/>
        <a:lstStyle/>
        <a:p>
          <a:endParaRPr lang="en-US"/>
        </a:p>
      </dgm:t>
    </dgm:pt>
    <dgm:pt modelId="{78D40A68-3AD0-44C0-A067-3EB20197106A}" type="pres">
      <dgm:prSet presAssocID="{797727B3-A633-458F-BF2D-E58AC7F2D87C}" presName="rootConnector" presStyleLbl="node2" presStyleIdx="1" presStyleCnt="2"/>
      <dgm:spPr/>
      <dgm:t>
        <a:bodyPr/>
        <a:lstStyle/>
        <a:p>
          <a:endParaRPr lang="en-US"/>
        </a:p>
      </dgm:t>
    </dgm:pt>
    <dgm:pt modelId="{356C805F-B972-44E5-99D0-A8393AE16D93}" type="pres">
      <dgm:prSet presAssocID="{797727B3-A633-458F-BF2D-E58AC7F2D87C}" presName="hierChild4" presStyleCnt="0"/>
      <dgm:spPr/>
    </dgm:pt>
    <dgm:pt modelId="{C47D3A46-4E3B-400A-AEDE-752416909D14}" type="pres">
      <dgm:prSet presAssocID="{0BBD6730-D5EA-4791-9970-A2A04405180E}" presName="Name35" presStyleLbl="parChTrans1D3" presStyleIdx="0" presStyleCnt="1"/>
      <dgm:spPr/>
      <dgm:t>
        <a:bodyPr/>
        <a:lstStyle/>
        <a:p>
          <a:endParaRPr lang="en-US"/>
        </a:p>
      </dgm:t>
    </dgm:pt>
    <dgm:pt modelId="{1485928F-1A06-4F28-B75C-0638DAF4B9E5}" type="pres">
      <dgm:prSet presAssocID="{C0FECF6B-140D-456C-991C-5DF4619A7600}" presName="hierRoot2" presStyleCnt="0">
        <dgm:presLayoutVars>
          <dgm:hierBranch val="init"/>
        </dgm:presLayoutVars>
      </dgm:prSet>
      <dgm:spPr/>
    </dgm:pt>
    <dgm:pt modelId="{6423E5A2-EF4D-4B3B-B4FF-8B4AAD48D867}" type="pres">
      <dgm:prSet presAssocID="{C0FECF6B-140D-456C-991C-5DF4619A7600}" presName="rootComposite" presStyleCnt="0"/>
      <dgm:spPr/>
    </dgm:pt>
    <dgm:pt modelId="{940A63D6-6EAD-455F-91C1-AD0D735F6D6B}" type="pres">
      <dgm:prSet presAssocID="{C0FECF6B-140D-456C-991C-5DF4619A7600}" presName="rootText" presStyleLbl="node3" presStyleIdx="0" presStyleCnt="1" custLinFactNeighborX="-59907" custLinFactNeighborY="242">
        <dgm:presLayoutVars>
          <dgm:chPref val="3"/>
        </dgm:presLayoutVars>
      </dgm:prSet>
      <dgm:spPr/>
      <dgm:t>
        <a:bodyPr/>
        <a:lstStyle/>
        <a:p>
          <a:endParaRPr lang="en-US"/>
        </a:p>
      </dgm:t>
    </dgm:pt>
    <dgm:pt modelId="{BB4133CE-9540-48CD-86E8-B4C277C8648E}" type="pres">
      <dgm:prSet presAssocID="{C0FECF6B-140D-456C-991C-5DF4619A7600}" presName="rootConnector" presStyleLbl="node3" presStyleIdx="0" presStyleCnt="1"/>
      <dgm:spPr/>
      <dgm:t>
        <a:bodyPr/>
        <a:lstStyle/>
        <a:p>
          <a:endParaRPr lang="en-US"/>
        </a:p>
      </dgm:t>
    </dgm:pt>
    <dgm:pt modelId="{53C679F4-D2FB-4AC1-BB54-DFDB4E9AC02E}" type="pres">
      <dgm:prSet presAssocID="{C0FECF6B-140D-456C-991C-5DF4619A7600}" presName="hierChild4" presStyleCnt="0"/>
      <dgm:spPr/>
    </dgm:pt>
    <dgm:pt modelId="{7BF62CDC-4EEE-41A6-B0FC-E5BED3B6DFD6}" type="pres">
      <dgm:prSet presAssocID="{C0FECF6B-140D-456C-991C-5DF4619A7600}" presName="hierChild5" presStyleCnt="0"/>
      <dgm:spPr/>
    </dgm:pt>
    <dgm:pt modelId="{44A05476-C44A-4276-A11B-BE0CCEB74EBD}" type="pres">
      <dgm:prSet presAssocID="{797727B3-A633-458F-BF2D-E58AC7F2D87C}" presName="hierChild5" presStyleCnt="0"/>
      <dgm:spPr/>
    </dgm:pt>
    <dgm:pt modelId="{73E0ACC5-0743-45EE-BBCC-2542599CFF01}" type="pres">
      <dgm:prSet presAssocID="{7E778A71-C833-4643-A8B5-CA09C8C20DC6}" presName="hierChild3" presStyleCnt="0"/>
      <dgm:spPr/>
    </dgm:pt>
  </dgm:ptLst>
  <dgm:cxnLst>
    <dgm:cxn modelId="{494F684E-2AC8-4948-A654-9F3FA5D1FCC9}" srcId="{5BFB5706-00DD-42BD-8484-3F0A58F8E3CE}" destId="{7E778A71-C833-4643-A8B5-CA09C8C20DC6}" srcOrd="1" destOrd="0" parTransId="{B1DBEEE2-C4C2-4CBD-8526-AEC1159FAA0B}" sibTransId="{D5C31A7B-3371-4D08-A1DD-5BBC7D39773C}"/>
    <dgm:cxn modelId="{7A94FEB6-DECD-49B3-A777-511A0BEB9C8F}" srcId="{797727B3-A633-458F-BF2D-E58AC7F2D87C}" destId="{C0FECF6B-140D-456C-991C-5DF4619A7600}" srcOrd="0" destOrd="0" parTransId="{0BBD6730-D5EA-4791-9970-A2A04405180E}" sibTransId="{E757108E-6451-404B-95AA-5FC096333F5C}"/>
    <dgm:cxn modelId="{A4DC4B8E-DB0A-48C1-BB3C-23D38FFFC3D7}" srcId="{7E778A71-C833-4643-A8B5-CA09C8C20DC6}" destId="{797727B3-A633-458F-BF2D-E58AC7F2D87C}" srcOrd="0" destOrd="0" parTransId="{A6DD6A1F-58DB-4526-8F29-738B37D7B86D}" sibTransId="{980123C7-10E2-41B7-A0F4-6BFC9B14E1CE}"/>
    <dgm:cxn modelId="{ED370707-B3BD-492F-9A3A-FC5279493694}" type="presOf" srcId="{C0FECF6B-140D-456C-991C-5DF4619A7600}" destId="{940A63D6-6EAD-455F-91C1-AD0D735F6D6B}" srcOrd="0" destOrd="0" presId="urn:microsoft.com/office/officeart/2005/8/layout/orgChart1"/>
    <dgm:cxn modelId="{50E2AD9C-9A90-4546-91EA-B721BE100EC4}" srcId="{5BFB5706-00DD-42BD-8484-3F0A58F8E3CE}" destId="{0F8D152A-0824-4A5C-AB97-B03D9C437FAA}" srcOrd="0" destOrd="0" parTransId="{4E968E89-2E43-497A-B3A0-52C5619F958E}" sibTransId="{4CD88935-5749-4E64-9830-321268B7A7EA}"/>
    <dgm:cxn modelId="{5F36E294-5118-4121-9BFD-43A4FC8E6B71}" type="presOf" srcId="{0BBD6730-D5EA-4791-9970-A2A04405180E}" destId="{C47D3A46-4E3B-400A-AEDE-752416909D14}" srcOrd="0" destOrd="0" presId="urn:microsoft.com/office/officeart/2005/8/layout/orgChart1"/>
    <dgm:cxn modelId="{3F6829B3-91FF-4735-A612-690AE17EC6FC}" type="presOf" srcId="{5BFB5706-00DD-42BD-8484-3F0A58F8E3CE}" destId="{28132501-AC1F-4D0B-9DB9-24F0C9AB95D3}" srcOrd="0" destOrd="0" presId="urn:microsoft.com/office/officeart/2005/8/layout/orgChart1"/>
    <dgm:cxn modelId="{787DCDEC-F21A-4190-B74F-3B1D7F20DE78}" type="presOf" srcId="{0F8D152A-0824-4A5C-AB97-B03D9C437FAA}" destId="{DD1D29F8-4DA5-4C87-A67C-3FDDC1A269E8}" srcOrd="1" destOrd="0" presId="urn:microsoft.com/office/officeart/2005/8/layout/orgChart1"/>
    <dgm:cxn modelId="{93256234-05BF-43B6-B36C-6645D585F60B}" type="presOf" srcId="{797727B3-A633-458F-BF2D-E58AC7F2D87C}" destId="{D88872A9-F170-4944-AD05-30594CDEB153}" srcOrd="0" destOrd="0" presId="urn:microsoft.com/office/officeart/2005/8/layout/orgChart1"/>
    <dgm:cxn modelId="{3362B238-F29A-41D7-BFD4-A6C649B6C4E0}" type="presOf" srcId="{A6DD6A1F-58DB-4526-8F29-738B37D7B86D}" destId="{35A9119E-DDFA-4D2E-A3F1-662E0254E27D}" srcOrd="0" destOrd="0" presId="urn:microsoft.com/office/officeart/2005/8/layout/orgChart1"/>
    <dgm:cxn modelId="{85D91CCE-6B78-4F82-B7FE-9DE0FDEBF245}" type="presOf" srcId="{7E778A71-C833-4643-A8B5-CA09C8C20DC6}" destId="{A0AE1504-A2FE-4B3D-BCB4-825D4EA2B0AE}" srcOrd="0" destOrd="0" presId="urn:microsoft.com/office/officeart/2005/8/layout/orgChart1"/>
    <dgm:cxn modelId="{931B7BCB-7306-422A-8CCC-B1CF6264BE19}" type="presOf" srcId="{3FDEBD04-CE25-4DD2-90BB-2E5D565EC6F9}" destId="{FE99D2B3-09C6-4BD8-BEF4-59813ECC6EC6}" srcOrd="0" destOrd="0" presId="urn:microsoft.com/office/officeart/2005/8/layout/orgChart1"/>
    <dgm:cxn modelId="{AA15CF96-2230-425D-A95E-43AC24C8FCB3}" type="presOf" srcId="{7E778A71-C833-4643-A8B5-CA09C8C20DC6}" destId="{4F854CF9-A184-43AA-B94C-3CE7C0634C4E}" srcOrd="1" destOrd="0" presId="urn:microsoft.com/office/officeart/2005/8/layout/orgChart1"/>
    <dgm:cxn modelId="{7FFD03AD-849D-4C02-A4FE-6B9959CD2A8A}" type="presOf" srcId="{0F8D152A-0824-4A5C-AB97-B03D9C437FAA}" destId="{E99D590D-3178-42E7-A8B9-520642284510}" srcOrd="0" destOrd="0" presId="urn:microsoft.com/office/officeart/2005/8/layout/orgChart1"/>
    <dgm:cxn modelId="{1D828625-929B-439F-87B4-3F07F9549943}" srcId="{0F8D152A-0824-4A5C-AB97-B03D9C437FAA}" destId="{B9E9126B-CB4B-429E-95CF-6724EAD26CD5}" srcOrd="0" destOrd="0" parTransId="{3FDEBD04-CE25-4DD2-90BB-2E5D565EC6F9}" sibTransId="{DC62622D-1050-4955-B479-A993F8DCDE90}"/>
    <dgm:cxn modelId="{7DBAC34D-57E8-4E28-AEF4-E36F1B3C6A89}" type="presOf" srcId="{C0FECF6B-140D-456C-991C-5DF4619A7600}" destId="{BB4133CE-9540-48CD-86E8-B4C277C8648E}" srcOrd="1" destOrd="0" presId="urn:microsoft.com/office/officeart/2005/8/layout/orgChart1"/>
    <dgm:cxn modelId="{C2B0560E-7927-4F74-B12F-B96135AD77A1}" type="presOf" srcId="{797727B3-A633-458F-BF2D-E58AC7F2D87C}" destId="{78D40A68-3AD0-44C0-A067-3EB20197106A}" srcOrd="1" destOrd="0" presId="urn:microsoft.com/office/officeart/2005/8/layout/orgChart1"/>
    <dgm:cxn modelId="{90EFC4A3-8997-431D-AAB5-AFFECAD88D9B}" type="presOf" srcId="{B9E9126B-CB4B-429E-95CF-6724EAD26CD5}" destId="{78AA92ED-3250-4422-AB32-A938D8CDCE53}" srcOrd="1" destOrd="0" presId="urn:microsoft.com/office/officeart/2005/8/layout/orgChart1"/>
    <dgm:cxn modelId="{8828B44F-A83D-4EA7-9E74-1C1841C085E1}" type="presOf" srcId="{B9E9126B-CB4B-429E-95CF-6724EAD26CD5}" destId="{82DB0EBF-4790-44CE-85CC-1DFCA983F374}" srcOrd="0" destOrd="0" presId="urn:microsoft.com/office/officeart/2005/8/layout/orgChart1"/>
    <dgm:cxn modelId="{FA3E7995-9F49-4894-87C7-A2DF2C7DA964}" type="presParOf" srcId="{28132501-AC1F-4D0B-9DB9-24F0C9AB95D3}" destId="{A760179D-DE07-4BE7-987F-1CAE20E0C63F}" srcOrd="0" destOrd="0" presId="urn:microsoft.com/office/officeart/2005/8/layout/orgChart1"/>
    <dgm:cxn modelId="{77437B65-AF46-4410-A42A-DFEB8708BD1F}" type="presParOf" srcId="{A760179D-DE07-4BE7-987F-1CAE20E0C63F}" destId="{69EFCE47-25D8-4898-B0DF-89B335C13FBE}" srcOrd="0" destOrd="0" presId="urn:microsoft.com/office/officeart/2005/8/layout/orgChart1"/>
    <dgm:cxn modelId="{C3F720CD-F523-47B6-9E58-4E53D3856649}" type="presParOf" srcId="{69EFCE47-25D8-4898-B0DF-89B335C13FBE}" destId="{E99D590D-3178-42E7-A8B9-520642284510}" srcOrd="0" destOrd="0" presId="urn:microsoft.com/office/officeart/2005/8/layout/orgChart1"/>
    <dgm:cxn modelId="{CE8E9B3D-4907-4FB6-8025-23F6554E1593}" type="presParOf" srcId="{69EFCE47-25D8-4898-B0DF-89B335C13FBE}" destId="{DD1D29F8-4DA5-4C87-A67C-3FDDC1A269E8}" srcOrd="1" destOrd="0" presId="urn:microsoft.com/office/officeart/2005/8/layout/orgChart1"/>
    <dgm:cxn modelId="{FEBD0265-70D9-4DB1-9DE5-548FD981DC58}" type="presParOf" srcId="{A760179D-DE07-4BE7-987F-1CAE20E0C63F}" destId="{239E56B8-A697-44E6-8765-0187FF4ED7D8}" srcOrd="1" destOrd="0" presId="urn:microsoft.com/office/officeart/2005/8/layout/orgChart1"/>
    <dgm:cxn modelId="{E4D01EE3-46C8-4FC2-B788-D882F26BEAFA}" type="presParOf" srcId="{239E56B8-A697-44E6-8765-0187FF4ED7D8}" destId="{FE99D2B3-09C6-4BD8-BEF4-59813ECC6EC6}" srcOrd="0" destOrd="0" presId="urn:microsoft.com/office/officeart/2005/8/layout/orgChart1"/>
    <dgm:cxn modelId="{29040A86-AC37-4E6F-BAD1-FD5EE3E277F0}" type="presParOf" srcId="{239E56B8-A697-44E6-8765-0187FF4ED7D8}" destId="{05ECD7A9-2025-4154-9020-872CF5C86EFD}" srcOrd="1" destOrd="0" presId="urn:microsoft.com/office/officeart/2005/8/layout/orgChart1"/>
    <dgm:cxn modelId="{687A81D3-B79C-4954-B3E7-B644F236BB99}" type="presParOf" srcId="{05ECD7A9-2025-4154-9020-872CF5C86EFD}" destId="{93778F10-AA59-4714-94DE-6AD65AD0D105}" srcOrd="0" destOrd="0" presId="urn:microsoft.com/office/officeart/2005/8/layout/orgChart1"/>
    <dgm:cxn modelId="{AA91F5BE-62B1-4EBE-BC38-6D740DBA2F42}" type="presParOf" srcId="{93778F10-AA59-4714-94DE-6AD65AD0D105}" destId="{82DB0EBF-4790-44CE-85CC-1DFCA983F374}" srcOrd="0" destOrd="0" presId="urn:microsoft.com/office/officeart/2005/8/layout/orgChart1"/>
    <dgm:cxn modelId="{36EA46B6-6A8C-412B-91A4-41701A415E6B}" type="presParOf" srcId="{93778F10-AA59-4714-94DE-6AD65AD0D105}" destId="{78AA92ED-3250-4422-AB32-A938D8CDCE53}" srcOrd="1" destOrd="0" presId="urn:microsoft.com/office/officeart/2005/8/layout/orgChart1"/>
    <dgm:cxn modelId="{94BCAE7D-1A79-4BE6-B611-D0E6BA592FBD}" type="presParOf" srcId="{05ECD7A9-2025-4154-9020-872CF5C86EFD}" destId="{B80476E6-5844-4B80-962B-3359AAD8A0CD}" srcOrd="1" destOrd="0" presId="urn:microsoft.com/office/officeart/2005/8/layout/orgChart1"/>
    <dgm:cxn modelId="{17D76801-9A64-4D3D-9301-F4399AA38DD2}" type="presParOf" srcId="{05ECD7A9-2025-4154-9020-872CF5C86EFD}" destId="{071C71AE-66EA-407A-8981-D348A3F1EB40}" srcOrd="2" destOrd="0" presId="urn:microsoft.com/office/officeart/2005/8/layout/orgChart1"/>
    <dgm:cxn modelId="{AD4B7004-6F42-4FAA-A836-667E90431C02}" type="presParOf" srcId="{A760179D-DE07-4BE7-987F-1CAE20E0C63F}" destId="{E2E63DB5-E62F-40BF-ABA6-20997778AAE8}" srcOrd="2" destOrd="0" presId="urn:microsoft.com/office/officeart/2005/8/layout/orgChart1"/>
    <dgm:cxn modelId="{D619C6BE-70B2-4AAB-9EAB-03B5B4B8314B}" type="presParOf" srcId="{28132501-AC1F-4D0B-9DB9-24F0C9AB95D3}" destId="{1D9B5386-BCA1-439C-80F7-18087F84B318}" srcOrd="1" destOrd="0" presId="urn:microsoft.com/office/officeart/2005/8/layout/orgChart1"/>
    <dgm:cxn modelId="{83353D9B-DEFD-41FF-A719-2E3AD0004BC1}" type="presParOf" srcId="{1D9B5386-BCA1-439C-80F7-18087F84B318}" destId="{9A78070E-39BF-4CD7-903E-A5DE52A12B3F}" srcOrd="0" destOrd="0" presId="urn:microsoft.com/office/officeart/2005/8/layout/orgChart1"/>
    <dgm:cxn modelId="{96C159C5-51F0-4D64-AB1B-CA782F5DE375}" type="presParOf" srcId="{9A78070E-39BF-4CD7-903E-A5DE52A12B3F}" destId="{A0AE1504-A2FE-4B3D-BCB4-825D4EA2B0AE}" srcOrd="0" destOrd="0" presId="urn:microsoft.com/office/officeart/2005/8/layout/orgChart1"/>
    <dgm:cxn modelId="{7E3114ED-7328-43A3-9C9A-3F78710FB3F5}" type="presParOf" srcId="{9A78070E-39BF-4CD7-903E-A5DE52A12B3F}" destId="{4F854CF9-A184-43AA-B94C-3CE7C0634C4E}" srcOrd="1" destOrd="0" presId="urn:microsoft.com/office/officeart/2005/8/layout/orgChart1"/>
    <dgm:cxn modelId="{DD17AE2F-AD8F-41FB-A21B-399A800211D0}" type="presParOf" srcId="{1D9B5386-BCA1-439C-80F7-18087F84B318}" destId="{6B952749-F082-4B27-9B9B-C4C3756B9BF9}" srcOrd="1" destOrd="0" presId="urn:microsoft.com/office/officeart/2005/8/layout/orgChart1"/>
    <dgm:cxn modelId="{BCFB4229-4111-4BAF-B175-85E6F8B8ACF9}" type="presParOf" srcId="{6B952749-F082-4B27-9B9B-C4C3756B9BF9}" destId="{35A9119E-DDFA-4D2E-A3F1-662E0254E27D}" srcOrd="0" destOrd="0" presId="urn:microsoft.com/office/officeart/2005/8/layout/orgChart1"/>
    <dgm:cxn modelId="{536E4424-0B4A-4799-BBE0-DB891C68B4CE}" type="presParOf" srcId="{6B952749-F082-4B27-9B9B-C4C3756B9BF9}" destId="{9149FBA3-79BB-48A6-81C0-81F9DC2732EC}" srcOrd="1" destOrd="0" presId="urn:microsoft.com/office/officeart/2005/8/layout/orgChart1"/>
    <dgm:cxn modelId="{D308D027-9F0C-407D-B325-61FD033F32CA}" type="presParOf" srcId="{9149FBA3-79BB-48A6-81C0-81F9DC2732EC}" destId="{707C2FCD-C620-4224-B8F9-D4ECDF772C1F}" srcOrd="0" destOrd="0" presId="urn:microsoft.com/office/officeart/2005/8/layout/orgChart1"/>
    <dgm:cxn modelId="{1845EFF5-CA84-4952-9A63-05F2E430FB2C}" type="presParOf" srcId="{707C2FCD-C620-4224-B8F9-D4ECDF772C1F}" destId="{D88872A9-F170-4944-AD05-30594CDEB153}" srcOrd="0" destOrd="0" presId="urn:microsoft.com/office/officeart/2005/8/layout/orgChart1"/>
    <dgm:cxn modelId="{FC26CE73-38FD-456B-8509-A5EE93F3E5FE}" type="presParOf" srcId="{707C2FCD-C620-4224-B8F9-D4ECDF772C1F}" destId="{78D40A68-3AD0-44C0-A067-3EB20197106A}" srcOrd="1" destOrd="0" presId="urn:microsoft.com/office/officeart/2005/8/layout/orgChart1"/>
    <dgm:cxn modelId="{909019D0-64E2-49DB-A817-61AFA2DB702F}" type="presParOf" srcId="{9149FBA3-79BB-48A6-81C0-81F9DC2732EC}" destId="{356C805F-B972-44E5-99D0-A8393AE16D93}" srcOrd="1" destOrd="0" presId="urn:microsoft.com/office/officeart/2005/8/layout/orgChart1"/>
    <dgm:cxn modelId="{72DF8965-878A-4748-AE77-CA15348AD4B2}" type="presParOf" srcId="{356C805F-B972-44E5-99D0-A8393AE16D93}" destId="{C47D3A46-4E3B-400A-AEDE-752416909D14}" srcOrd="0" destOrd="0" presId="urn:microsoft.com/office/officeart/2005/8/layout/orgChart1"/>
    <dgm:cxn modelId="{EE1D231A-0C2D-4AE4-8602-30944077C930}" type="presParOf" srcId="{356C805F-B972-44E5-99D0-A8393AE16D93}" destId="{1485928F-1A06-4F28-B75C-0638DAF4B9E5}" srcOrd="1" destOrd="0" presId="urn:microsoft.com/office/officeart/2005/8/layout/orgChart1"/>
    <dgm:cxn modelId="{762025D3-FB0D-40E5-8D70-481D50F76983}" type="presParOf" srcId="{1485928F-1A06-4F28-B75C-0638DAF4B9E5}" destId="{6423E5A2-EF4D-4B3B-B4FF-8B4AAD48D867}" srcOrd="0" destOrd="0" presId="urn:microsoft.com/office/officeart/2005/8/layout/orgChart1"/>
    <dgm:cxn modelId="{A2CC6726-89B3-4F96-83D6-E96763923D74}" type="presParOf" srcId="{6423E5A2-EF4D-4B3B-B4FF-8B4AAD48D867}" destId="{940A63D6-6EAD-455F-91C1-AD0D735F6D6B}" srcOrd="0" destOrd="0" presId="urn:microsoft.com/office/officeart/2005/8/layout/orgChart1"/>
    <dgm:cxn modelId="{C0BAE22A-9B62-414A-BDCE-73E4FEEE9A32}" type="presParOf" srcId="{6423E5A2-EF4D-4B3B-B4FF-8B4AAD48D867}" destId="{BB4133CE-9540-48CD-86E8-B4C277C8648E}" srcOrd="1" destOrd="0" presId="urn:microsoft.com/office/officeart/2005/8/layout/orgChart1"/>
    <dgm:cxn modelId="{DEB216B0-C4D0-4569-9507-94CF144BCD56}" type="presParOf" srcId="{1485928F-1A06-4F28-B75C-0638DAF4B9E5}" destId="{53C679F4-D2FB-4AC1-BB54-DFDB4E9AC02E}" srcOrd="1" destOrd="0" presId="urn:microsoft.com/office/officeart/2005/8/layout/orgChart1"/>
    <dgm:cxn modelId="{8F9B0B9B-8C08-442D-BBD5-7DD174925B3F}" type="presParOf" srcId="{1485928F-1A06-4F28-B75C-0638DAF4B9E5}" destId="{7BF62CDC-4EEE-41A6-B0FC-E5BED3B6DFD6}" srcOrd="2" destOrd="0" presId="urn:microsoft.com/office/officeart/2005/8/layout/orgChart1"/>
    <dgm:cxn modelId="{74F8062D-1015-4ACB-8293-683773E1BCB5}" type="presParOf" srcId="{9149FBA3-79BB-48A6-81C0-81F9DC2732EC}" destId="{44A05476-C44A-4276-A11B-BE0CCEB74EBD}" srcOrd="2" destOrd="0" presId="urn:microsoft.com/office/officeart/2005/8/layout/orgChart1"/>
    <dgm:cxn modelId="{A152FCA1-4958-49D4-B387-5D22B7413D32}" type="presParOf" srcId="{1D9B5386-BCA1-439C-80F7-18087F84B318}" destId="{73E0ACC5-0743-45EE-BBCC-2542599CFF0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D9A16F-D302-4F6C-88DE-469A6962F06E}" type="datetimeFigureOut">
              <a:rPr lang="en-US" smtClean="0"/>
              <a:t>1/6/2015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646BB7-50E9-43CE-B8D8-A01580F287EB}" type="slidenum">
              <a:rPr lang="en-US" smtClean="0"/>
              <a:t>‹#›</a:t>
            </a:fld>
            <a:endParaRPr lang="en-US"/>
          </a:p>
        </p:txBody>
      </p:sp>
    </p:spTree>
    <p:extLst>
      <p:ext uri="{BB962C8B-B14F-4D97-AF65-F5344CB8AC3E}">
        <p14:creationId xmlns:p14="http://schemas.microsoft.com/office/powerpoint/2010/main" val="3114937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1</a:t>
            </a:fld>
            <a:endParaRPr lang="en-US"/>
          </a:p>
        </p:txBody>
      </p:sp>
    </p:spTree>
    <p:extLst>
      <p:ext uri="{BB962C8B-B14F-4D97-AF65-F5344CB8AC3E}">
        <p14:creationId xmlns:p14="http://schemas.microsoft.com/office/powerpoint/2010/main" val="1161751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317500" rtl="0">
              <a:spcBef>
                <a:spcPts val="0"/>
              </a:spcBef>
              <a:buClr>
                <a:srgbClr val="000000"/>
              </a:buClr>
              <a:buSzPct val="127272"/>
              <a:buFont typeface="Arial"/>
              <a:buChar char="●"/>
            </a:pPr>
            <a:r>
              <a:rPr lang="en" dirty="0" smtClean="0"/>
              <a:t>Reponsibilities</a:t>
            </a:r>
            <a:r>
              <a:rPr lang="en" baseline="0" dirty="0" smtClean="0"/>
              <a:t> should be separated out to other classes</a:t>
            </a:r>
          </a:p>
          <a:p>
            <a:pPr marL="457200" lvl="0" indent="-317500" rtl="0">
              <a:spcBef>
                <a:spcPts val="0"/>
              </a:spcBef>
              <a:buClr>
                <a:srgbClr val="000000"/>
              </a:buClr>
              <a:buSzPct val="127272"/>
              <a:buFont typeface="Arial"/>
              <a:buChar char="●"/>
            </a:pPr>
            <a:r>
              <a:rPr lang="en" baseline="0" dirty="0" smtClean="0"/>
              <a:t>Consider passing classes that handle other reponsibilities</a:t>
            </a:r>
          </a:p>
          <a:p>
            <a:pPr marL="139700" lvl="0" indent="0" rtl="0">
              <a:spcBef>
                <a:spcPts val="0"/>
              </a:spcBef>
              <a:buClr>
                <a:srgbClr val="000000"/>
              </a:buClr>
              <a:buSzPct val="127272"/>
              <a:buFont typeface="Arial"/>
              <a:buNone/>
            </a:pPr>
            <a:endParaRPr lang="en" dirty="0" smtClean="0"/>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10</a:t>
            </a:fld>
            <a:endParaRPr lang="en-US"/>
          </a:p>
        </p:txBody>
      </p:sp>
    </p:spTree>
    <p:extLst>
      <p:ext uri="{BB962C8B-B14F-4D97-AF65-F5344CB8AC3E}">
        <p14:creationId xmlns:p14="http://schemas.microsoft.com/office/powerpoint/2010/main" val="3432523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157</a:t>
            </a:r>
            <a:r>
              <a:rPr lang="en-US" baseline="0" dirty="0" smtClean="0"/>
              <a:t> lines of code – in production.</a:t>
            </a:r>
          </a:p>
          <a:p>
            <a:r>
              <a:rPr lang="en-US" baseline="0" dirty="0" smtClean="0"/>
              <a:t>Many other methods like this</a:t>
            </a:r>
          </a:p>
          <a:p>
            <a:r>
              <a:rPr lang="en-US" baseline="0" dirty="0" smtClean="0"/>
              <a:t>Developers terrified of making changes.</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11</a:t>
            </a:fld>
            <a:endParaRPr lang="en-US"/>
          </a:p>
        </p:txBody>
      </p:sp>
    </p:spTree>
    <p:extLst>
      <p:ext uri="{BB962C8B-B14F-4D97-AF65-F5344CB8AC3E}">
        <p14:creationId xmlns:p14="http://schemas.microsoft.com/office/powerpoint/2010/main" val="3942801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same piece of code shouldn’t have to change twice. For instance, a piece of code shouldn’t change if the format changes and the data source changes. It should only be one of these</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12</a:t>
            </a:fld>
            <a:endParaRPr lang="en-US"/>
          </a:p>
        </p:txBody>
      </p:sp>
    </p:spTree>
    <p:extLst>
      <p:ext uri="{BB962C8B-B14F-4D97-AF65-F5344CB8AC3E}">
        <p14:creationId xmlns:p14="http://schemas.microsoft.com/office/powerpoint/2010/main" val="2868559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14</a:t>
            </a:fld>
            <a:endParaRPr lang="en-US"/>
          </a:p>
        </p:txBody>
      </p:sp>
    </p:spTree>
    <p:extLst>
      <p:ext uri="{BB962C8B-B14F-4D97-AF65-F5344CB8AC3E}">
        <p14:creationId xmlns:p14="http://schemas.microsoft.com/office/powerpoint/2010/main" val="3537520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to these</a:t>
            </a:r>
            <a:r>
              <a:rPr lang="en-US" baseline="0" dirty="0" smtClean="0"/>
              <a:t> being the types of methods that get split out and not the methods themselves</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15</a:t>
            </a:fld>
            <a:endParaRPr lang="en-US"/>
          </a:p>
        </p:txBody>
      </p:sp>
    </p:spTree>
    <p:extLst>
      <p:ext uri="{BB962C8B-B14F-4D97-AF65-F5344CB8AC3E}">
        <p14:creationId xmlns:p14="http://schemas.microsoft.com/office/powerpoint/2010/main" val="3463178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11011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7261583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a:t>
            </a:r>
            <a:r>
              <a:rPr lang="en-US" baseline="0" dirty="0" smtClean="0"/>
              <a:t> means it’s an extension point. Need to strategically pick them.</a:t>
            </a:r>
            <a:endParaRPr lang="en-US" dirty="0" smtClean="0"/>
          </a:p>
          <a:p>
            <a:r>
              <a:rPr lang="en-US" dirty="0" smtClean="0"/>
              <a:t>Open for</a:t>
            </a:r>
            <a:r>
              <a:rPr lang="en-US" baseline="0" dirty="0" smtClean="0"/>
              <a:t> most probable changes refers to game-planning your classes for where you think changes will happen.</a:t>
            </a:r>
          </a:p>
          <a:p>
            <a:r>
              <a:rPr lang="en-US" baseline="0" dirty="0" smtClean="0"/>
              <a:t>Talk about how you want to minimize code changes in the future.</a:t>
            </a:r>
          </a:p>
          <a:p>
            <a:r>
              <a:rPr lang="en-US" baseline="0" dirty="0" smtClean="0"/>
              <a:t>Refer to a credit card example and how the swipe method would be something you’d want to change.</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689671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a perfect world, Tests and hopefully applying these principles on new code (not existing) but we are working on a clock here </a:t>
            </a:r>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2682545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4082775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Principles</a:t>
            </a:r>
            <a:r>
              <a:rPr lang="en-US" baseline="0" dirty="0" smtClean="0"/>
              <a:t> of OO Design - 2003</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2</a:t>
            </a:fld>
            <a:endParaRPr lang="en-US"/>
          </a:p>
        </p:txBody>
      </p:sp>
    </p:spTree>
    <p:extLst>
      <p:ext uri="{BB962C8B-B14F-4D97-AF65-F5344CB8AC3E}">
        <p14:creationId xmlns:p14="http://schemas.microsoft.com/office/powerpoint/2010/main" val="7672859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Old design</a:t>
            </a:r>
            <a:r>
              <a:rPr lang="en-US" baseline="0" dirty="0" smtClean="0"/>
              <a:t> required constant change to </a:t>
            </a:r>
            <a:r>
              <a:rPr lang="en-US" baseline="0" dirty="0" err="1" smtClean="0"/>
              <a:t>ReportEngine</a:t>
            </a:r>
            <a:endParaRPr lang="en-US" baseline="0" dirty="0" smtClean="0"/>
          </a:p>
          <a:p>
            <a:r>
              <a:rPr lang="en-US" baseline="0" dirty="0" smtClean="0"/>
              <a:t>New design only requires creation of new classes for new behavior</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38208064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34452660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THE APPLICATION!</a:t>
            </a:r>
          </a:p>
          <a:p>
            <a:r>
              <a:rPr lang="en-US" dirty="0" smtClean="0"/>
              <a:t>Make sure to call out that </a:t>
            </a:r>
            <a:r>
              <a:rPr lang="en-US" dirty="0" err="1" smtClean="0"/>
              <a:t>cukes</a:t>
            </a:r>
            <a:r>
              <a:rPr lang="en-US" dirty="0" smtClean="0"/>
              <a:t> should all be green after they make changes and that these things are already working.</a:t>
            </a:r>
          </a:p>
          <a:p>
            <a:r>
              <a:rPr lang="en-US" dirty="0" smtClean="0"/>
              <a:t>Call out that they should be able to build and run.</a:t>
            </a:r>
          </a:p>
          <a:p>
            <a:r>
              <a:rPr lang="en-US" dirty="0" smtClean="0"/>
              <a:t>Mention that there</a:t>
            </a:r>
            <a:r>
              <a:rPr lang="en-US" baseline="0" dirty="0" smtClean="0"/>
              <a:t> are unit tests in the project, but only the final solution has good coverage.</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20117123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22760664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Again call out that everything should build and all tests should be</a:t>
            </a:r>
            <a:r>
              <a:rPr lang="en-US" baseline="0" dirty="0" smtClean="0"/>
              <a:t> green.</a:t>
            </a:r>
            <a:endParaRPr lang="en-US" dirty="0" smtClean="0"/>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40617101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34083880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35291436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21338304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Can pretty much ignore the long definition</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35215381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of trying to use a common base</a:t>
            </a:r>
            <a:r>
              <a:rPr lang="en-US" baseline="0" dirty="0" smtClean="0"/>
              <a:t> type, even when all sub types don’t semantically adhere to it.</a:t>
            </a:r>
            <a:endParaRPr lang="en-US" dirty="0" smtClean="0"/>
          </a:p>
          <a:p>
            <a:r>
              <a:rPr lang="en-US" dirty="0" smtClean="0"/>
              <a:t>If you find yourself throwing </a:t>
            </a:r>
            <a:r>
              <a:rPr lang="en-US" dirty="0" err="1" smtClean="0"/>
              <a:t>NotSupportedExceptions</a:t>
            </a:r>
            <a:r>
              <a:rPr lang="en-US" dirty="0" smtClean="0"/>
              <a:t>, you are probably violating </a:t>
            </a:r>
            <a:r>
              <a:rPr lang="en-US" dirty="0" err="1" smtClean="0"/>
              <a:t>Liskov</a:t>
            </a:r>
            <a:r>
              <a:rPr lang="en-US" dirty="0" smtClean="0"/>
              <a:t>.</a:t>
            </a:r>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3061397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3</a:t>
            </a:fld>
            <a:endParaRPr lang="en-US"/>
          </a:p>
        </p:txBody>
      </p:sp>
    </p:spTree>
    <p:extLst>
      <p:ext uri="{BB962C8B-B14F-4D97-AF65-F5344CB8AC3E}">
        <p14:creationId xmlns:p14="http://schemas.microsoft.com/office/powerpoint/2010/main" val="16247038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example where a</a:t>
            </a:r>
            <a:r>
              <a:rPr lang="en-US" baseline="0" dirty="0" smtClean="0"/>
              <a:t> property is used one way in one context, and another way in another context.</a:t>
            </a:r>
          </a:p>
          <a:p>
            <a:r>
              <a:rPr lang="en-US" baseline="0" dirty="0" smtClean="0"/>
              <a:t>Commonly done, but violates </a:t>
            </a:r>
            <a:r>
              <a:rPr lang="en-US" baseline="0" dirty="0" err="1" smtClean="0"/>
              <a:t>Liskov</a:t>
            </a:r>
            <a:r>
              <a:rPr lang="en-US" baseline="0" dirty="0" smtClean="0"/>
              <a:t>.</a:t>
            </a:r>
          </a:p>
          <a:p>
            <a:r>
              <a:rPr lang="en-US" baseline="0" dirty="0" smtClean="0"/>
              <a:t>Methods only work when used in certain contexts.</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36045909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-Ostrich and Penguin can’t fly</a:t>
            </a:r>
          </a:p>
          <a:p>
            <a:r>
              <a:rPr lang="en-US" dirty="0" smtClean="0"/>
              <a:t>-</a:t>
            </a:r>
            <a:r>
              <a:rPr lang="en-US" dirty="0" err="1" smtClean="0"/>
              <a:t>FlyingFish</a:t>
            </a:r>
            <a:r>
              <a:rPr lang="en-US" baseline="0" dirty="0" smtClean="0"/>
              <a:t> also flies</a:t>
            </a:r>
          </a:p>
          <a:p>
            <a:r>
              <a:rPr lang="en-US" baseline="0" dirty="0" smtClean="0"/>
              <a:t>-</a:t>
            </a:r>
            <a:r>
              <a:rPr lang="en-US" baseline="0" dirty="0" err="1" smtClean="0"/>
              <a:t>StarFish</a:t>
            </a:r>
            <a:r>
              <a:rPr lang="en-US" baseline="0" dirty="0" smtClean="0"/>
              <a:t> doesn’t swim (ignore that it is not a fish!)</a:t>
            </a:r>
          </a:p>
          <a:p>
            <a:r>
              <a:rPr lang="en-US" baseline="0" smtClean="0"/>
              <a:t>-Penguin </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19481113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code that controls flight is only concerned about members</a:t>
            </a:r>
            <a:r>
              <a:rPr lang="en-US" baseline="0" dirty="0" smtClean="0"/>
              <a:t> related to flight.</a:t>
            </a:r>
          </a:p>
          <a:p>
            <a:r>
              <a:rPr lang="en-US" baseline="0" dirty="0" smtClean="0"/>
              <a:t>Code that controls swimming doesn’t have to deal with the noise of non-swim related members.</a:t>
            </a:r>
          </a:p>
          <a:p>
            <a:r>
              <a:rPr lang="en-US" baseline="0" dirty="0" err="1" smtClean="0"/>
              <a:t>Liskov</a:t>
            </a:r>
            <a:r>
              <a:rPr lang="en-US" baseline="0" dirty="0" smtClean="0"/>
              <a:t> can be at play now; code related to flight can work regardless of actual type.</a:t>
            </a:r>
          </a:p>
          <a:p>
            <a:r>
              <a:rPr lang="en-US" baseline="0" dirty="0" smtClean="0"/>
              <a:t>Room for improvement; since fish almost always swim, abstract base class </a:t>
            </a:r>
            <a:r>
              <a:rPr lang="en-US" baseline="0" dirty="0" err="1" smtClean="0"/>
              <a:t>SwimmingFish</a:t>
            </a:r>
            <a:r>
              <a:rPr lang="en-US" baseline="0" dirty="0" smtClean="0"/>
              <a:t> can be introduced</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34227294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Introduction</a:t>
            </a:r>
          </a:p>
          <a:p>
            <a:r>
              <a:rPr lang="en-US" dirty="0" smtClean="0"/>
              <a:t>It is common mistake to assume that this principle deals with Dependency Injection</a:t>
            </a:r>
          </a:p>
          <a:p>
            <a:r>
              <a:rPr lang="en-US" dirty="0" smtClean="0"/>
              <a:t>Who</a:t>
            </a:r>
            <a:r>
              <a:rPr lang="en-US" baseline="0" dirty="0" smtClean="0"/>
              <a:t> is familiar with Dependency Injection?</a:t>
            </a:r>
          </a:p>
          <a:p>
            <a:r>
              <a:rPr lang="en-US" baseline="0" dirty="0" smtClean="0"/>
              <a:t>The truth is that it does involve Dependency Injection but that is only part of the Principle</a:t>
            </a:r>
          </a:p>
          <a:p>
            <a:r>
              <a:rPr lang="en-US" baseline="0" dirty="0" smtClean="0"/>
              <a:t>Understanding the other half of this principle is key to implementing it properly</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24474191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begin with examining what the principle actually says</a:t>
            </a:r>
          </a:p>
          <a:p>
            <a:r>
              <a:rPr lang="en-US" dirty="0" smtClean="0"/>
              <a:t>Read</a:t>
            </a:r>
            <a:r>
              <a:rPr lang="en-US" baseline="0" dirty="0" smtClean="0"/>
              <a:t> the principle out loud</a:t>
            </a:r>
          </a:p>
          <a:p>
            <a:r>
              <a:rPr lang="en-US" baseline="0" dirty="0" smtClean="0"/>
              <a:t>But what does that mean?</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48</a:t>
            </a:fld>
            <a:endParaRPr lang="en-US">
              <a:solidFill>
                <a:prstClr val="black"/>
              </a:solidFill>
            </a:endParaRPr>
          </a:p>
        </p:txBody>
      </p:sp>
    </p:spTree>
    <p:extLst>
      <p:ext uri="{BB962C8B-B14F-4D97-AF65-F5344CB8AC3E}">
        <p14:creationId xmlns:p14="http://schemas.microsoft.com/office/powerpoint/2010/main" val="34196395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part speaks to Dependency Injection and the use of abstractions</a:t>
            </a:r>
          </a:p>
          <a:p>
            <a:r>
              <a:rPr lang="en-US" dirty="0" smtClean="0"/>
              <a:t>So</a:t>
            </a:r>
            <a:r>
              <a:rPr lang="en-US" baseline="0" dirty="0" smtClean="0"/>
              <a:t> what does that look like?</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24532139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 “traditional” architecture,</a:t>
            </a:r>
            <a:r>
              <a:rPr lang="en-US" baseline="0" dirty="0" smtClean="0"/>
              <a:t> High level components often have a chain of low level dependencies which can have dependencies of their own.</a:t>
            </a:r>
          </a:p>
          <a:p>
            <a:r>
              <a:rPr lang="en-US" baseline="0" dirty="0" smtClean="0"/>
              <a:t>This presents a problem when the chain gets long (or involved) enough that the higher level component only wants some of the functionality of the lower level modules.</a:t>
            </a:r>
          </a:p>
          <a:p>
            <a:r>
              <a:rPr lang="en-US" baseline="0" dirty="0" smtClean="0"/>
              <a:t>They are highly coupled (a bad thing) and code reuse becomes impossible</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36533914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a:t>
            </a:r>
            <a:r>
              <a:rPr lang="en-US" baseline="0" dirty="0" smtClean="0"/>
              <a:t> has seen this type of thing in code they have worked on? </a:t>
            </a:r>
          </a:p>
          <a:p>
            <a:r>
              <a:rPr lang="en-US" baseline="0" dirty="0" smtClean="0"/>
              <a:t>What is wrong with this?</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52</a:t>
            </a:fld>
            <a:endParaRPr lang="en-US">
              <a:solidFill>
                <a:prstClr val="black"/>
              </a:solidFill>
            </a:endParaRPr>
          </a:p>
        </p:txBody>
      </p:sp>
    </p:spTree>
    <p:extLst>
      <p:ext uri="{BB962C8B-B14F-4D97-AF65-F5344CB8AC3E}">
        <p14:creationId xmlns:p14="http://schemas.microsoft.com/office/powerpoint/2010/main" val="24193144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simplest sense, the</a:t>
            </a:r>
            <a:r>
              <a:rPr lang="en-US" baseline="0" dirty="0" smtClean="0"/>
              <a:t> internal variable should be an abstraction. This would start to break our dependency on the detail (implementation) but we would still have the concrete instance of the Printer class.</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53</a:t>
            </a:fld>
            <a:endParaRPr lang="en-US">
              <a:solidFill>
                <a:prstClr val="black"/>
              </a:solidFill>
            </a:endParaRPr>
          </a:p>
        </p:txBody>
      </p:sp>
    </p:spTree>
    <p:extLst>
      <p:ext uri="{BB962C8B-B14F-4D97-AF65-F5344CB8AC3E}">
        <p14:creationId xmlns:p14="http://schemas.microsoft.com/office/powerpoint/2010/main" val="9339884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logical conclusions here is the need for Dependency Injection but it is important to note that this</a:t>
            </a:r>
            <a:r>
              <a:rPr lang="en-US" baseline="0" dirty="0" smtClean="0"/>
              <a:t> is not strictly a part of the Dependency Inversion Principle. </a:t>
            </a:r>
          </a:p>
          <a:p>
            <a:r>
              <a:rPr lang="en-US" baseline="0" dirty="0" smtClean="0"/>
              <a:t>However, it is such a common implementation, I feel it is worth touching on here.</a:t>
            </a:r>
            <a:endParaRPr lang="en-US" dirty="0" smtClean="0"/>
          </a:p>
          <a:p>
            <a:r>
              <a:rPr lang="en-US" dirty="0" smtClean="0"/>
              <a:t>The warning signs of a dependency</a:t>
            </a:r>
            <a:r>
              <a:rPr lang="en-US" baseline="0" dirty="0" smtClean="0"/>
              <a:t> upon low level modules.</a:t>
            </a:r>
          </a:p>
          <a:p>
            <a:r>
              <a:rPr lang="en-US" baseline="0" dirty="0" smtClean="0"/>
              <a:t>   * the ‘new’ keyword being used</a:t>
            </a:r>
          </a:p>
          <a:p>
            <a:r>
              <a:rPr lang="en-US" baseline="0" dirty="0" smtClean="0"/>
              <a:t>   * variables of the type of implementation instead of an abstraction</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54</a:t>
            </a:fld>
            <a:endParaRPr lang="en-US">
              <a:solidFill>
                <a:prstClr val="black"/>
              </a:solidFill>
            </a:endParaRPr>
          </a:p>
        </p:txBody>
      </p:sp>
    </p:spTree>
    <p:extLst>
      <p:ext uri="{BB962C8B-B14F-4D97-AF65-F5344CB8AC3E}">
        <p14:creationId xmlns:p14="http://schemas.microsoft.com/office/powerpoint/2010/main" val="1876278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same piece of code shouldn’t have to change twice. For instance, a piece of code shouldn’t change if the format changes and the data source changes. It should only be one of these</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4</a:t>
            </a:fld>
            <a:endParaRPr lang="en-US"/>
          </a:p>
        </p:txBody>
      </p:sp>
    </p:spTree>
    <p:extLst>
      <p:ext uri="{BB962C8B-B14F-4D97-AF65-F5344CB8AC3E}">
        <p14:creationId xmlns:p14="http://schemas.microsoft.com/office/powerpoint/2010/main" val="18706095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do we fix</a:t>
            </a:r>
            <a:r>
              <a:rPr lang="en-US" baseline="0" dirty="0" smtClean="0"/>
              <a:t> this?</a:t>
            </a:r>
          </a:p>
          <a:p>
            <a:r>
              <a:rPr lang="en-US" baseline="0" dirty="0" smtClean="0"/>
              <a:t>By injecting the abstraction into the class we break the hard dependency that it used to have on the implementation. </a:t>
            </a:r>
          </a:p>
          <a:p>
            <a:r>
              <a:rPr lang="en-US" baseline="0" dirty="0" smtClean="0"/>
              <a:t>The implementation being used might still be the Printer class but we can only interact with it through its public interface. </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55</a:t>
            </a:fld>
            <a:endParaRPr lang="en-US">
              <a:solidFill>
                <a:prstClr val="black"/>
              </a:solidFill>
            </a:endParaRPr>
          </a:p>
        </p:txBody>
      </p:sp>
    </p:spTree>
    <p:extLst>
      <p:ext uri="{BB962C8B-B14F-4D97-AF65-F5344CB8AC3E}">
        <p14:creationId xmlns:p14="http://schemas.microsoft.com/office/powerpoint/2010/main" val="21178397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begin with examining what the principle actually says</a:t>
            </a:r>
          </a:p>
          <a:p>
            <a:r>
              <a:rPr lang="en-US" dirty="0" smtClean="0"/>
              <a:t>Read</a:t>
            </a:r>
            <a:r>
              <a:rPr lang="en-US" baseline="0" dirty="0" smtClean="0"/>
              <a:t> the principle out loud</a:t>
            </a:r>
          </a:p>
          <a:p>
            <a:r>
              <a:rPr lang="en-US" baseline="0" dirty="0" smtClean="0"/>
              <a:t>But what does that mean?</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56</a:t>
            </a:fld>
            <a:endParaRPr lang="en-US">
              <a:solidFill>
                <a:prstClr val="black"/>
              </a:solidFill>
            </a:endParaRPr>
          </a:p>
        </p:txBody>
      </p:sp>
    </p:spTree>
    <p:extLst>
      <p:ext uri="{BB962C8B-B14F-4D97-AF65-F5344CB8AC3E}">
        <p14:creationId xmlns:p14="http://schemas.microsoft.com/office/powerpoint/2010/main" val="22119937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begin with examining what the principle actually says</a:t>
            </a:r>
          </a:p>
          <a:p>
            <a:r>
              <a:rPr lang="en-US" dirty="0" smtClean="0"/>
              <a:t>Read</a:t>
            </a:r>
            <a:r>
              <a:rPr lang="en-US" baseline="0" dirty="0" smtClean="0"/>
              <a:t> the principle out loud</a:t>
            </a:r>
          </a:p>
          <a:p>
            <a:r>
              <a:rPr lang="en-US" baseline="0" dirty="0" smtClean="0"/>
              <a:t>But what does that mean?</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57</a:t>
            </a:fld>
            <a:endParaRPr lang="en-US">
              <a:solidFill>
                <a:prstClr val="black"/>
              </a:solidFill>
            </a:endParaRPr>
          </a:p>
        </p:txBody>
      </p:sp>
    </p:spTree>
    <p:extLst>
      <p:ext uri="{BB962C8B-B14F-4D97-AF65-F5344CB8AC3E}">
        <p14:creationId xmlns:p14="http://schemas.microsoft.com/office/powerpoint/2010/main" val="38017990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a common</a:t>
            </a:r>
            <a:r>
              <a:rPr lang="en-US" baseline="0" dirty="0" smtClean="0"/>
              <a:t> &amp; natural mistake to try to apply the interface based on the implementing class. </a:t>
            </a:r>
          </a:p>
          <a:p>
            <a:r>
              <a:rPr lang="en-US" baseline="0" dirty="0" smtClean="0"/>
              <a:t>Most interfaces are born out of a need to have a common contract for existing items</a:t>
            </a:r>
          </a:p>
          <a:p>
            <a:r>
              <a:rPr lang="en-US" baseline="0" dirty="0" smtClean="0"/>
              <a:t>But this is not correct</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58</a:t>
            </a:fld>
            <a:endParaRPr lang="en-US">
              <a:solidFill>
                <a:prstClr val="black"/>
              </a:solidFill>
            </a:endParaRPr>
          </a:p>
        </p:txBody>
      </p:sp>
    </p:spTree>
    <p:extLst>
      <p:ext uri="{BB962C8B-B14F-4D97-AF65-F5344CB8AC3E}">
        <p14:creationId xmlns:p14="http://schemas.microsoft.com/office/powerpoint/2010/main" val="6274839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say that Details should depend on Abstractions</a:t>
            </a:r>
            <a:r>
              <a:rPr lang="en-US" baseline="0" dirty="0" smtClean="0"/>
              <a:t> what we are really saying is that the low level component (Detail) should get its marching orders from the high level component via an abstraction. </a:t>
            </a:r>
          </a:p>
          <a:p>
            <a:r>
              <a:rPr lang="en-US" baseline="0" dirty="0" smtClean="0"/>
              <a:t>In short, the consumer of an abstraction is the component that dictates what that abstraction should look like.</a:t>
            </a:r>
          </a:p>
          <a:p>
            <a:r>
              <a:rPr lang="en-US" baseline="0" dirty="0" smtClean="0"/>
              <a:t>In our example above, the COMPUTER (not the Printer) is the component that should dictate what the Printer interface should look like. </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59</a:t>
            </a:fld>
            <a:endParaRPr lang="en-US">
              <a:solidFill>
                <a:prstClr val="black"/>
              </a:solidFill>
            </a:endParaRPr>
          </a:p>
        </p:txBody>
      </p:sp>
    </p:spTree>
    <p:extLst>
      <p:ext uri="{BB962C8B-B14F-4D97-AF65-F5344CB8AC3E}">
        <p14:creationId xmlns:p14="http://schemas.microsoft.com/office/powerpoint/2010/main" val="11422345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 have done some of the work for you on this one. </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60</a:t>
            </a:fld>
            <a:endParaRPr lang="en-US">
              <a:solidFill>
                <a:prstClr val="black"/>
              </a:solidFill>
            </a:endParaRPr>
          </a:p>
        </p:txBody>
      </p:sp>
    </p:spTree>
    <p:extLst>
      <p:ext uri="{BB962C8B-B14F-4D97-AF65-F5344CB8AC3E}">
        <p14:creationId xmlns:p14="http://schemas.microsoft.com/office/powerpoint/2010/main" val="2012800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 have done some of the work for you on this one. </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61</a:t>
            </a:fld>
            <a:endParaRPr lang="en-US">
              <a:solidFill>
                <a:prstClr val="black"/>
              </a:solidFill>
            </a:endParaRPr>
          </a:p>
        </p:txBody>
      </p:sp>
    </p:spTree>
    <p:extLst>
      <p:ext uri="{BB962C8B-B14F-4D97-AF65-F5344CB8AC3E}">
        <p14:creationId xmlns:p14="http://schemas.microsoft.com/office/powerpoint/2010/main" val="32658972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 have done some of the work for you on this one. </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62</a:t>
            </a:fld>
            <a:endParaRPr lang="en-US">
              <a:solidFill>
                <a:prstClr val="black"/>
              </a:solidFill>
            </a:endParaRPr>
          </a:p>
        </p:txBody>
      </p:sp>
    </p:spTree>
    <p:extLst>
      <p:ext uri="{BB962C8B-B14F-4D97-AF65-F5344CB8AC3E}">
        <p14:creationId xmlns:p14="http://schemas.microsoft.com/office/powerpoint/2010/main" val="5880825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 have done some of the work for you on this one. </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63</a:t>
            </a:fld>
            <a:endParaRPr lang="en-US">
              <a:solidFill>
                <a:prstClr val="black"/>
              </a:solidFill>
            </a:endParaRPr>
          </a:p>
        </p:txBody>
      </p:sp>
    </p:spTree>
    <p:extLst>
      <p:ext uri="{BB962C8B-B14F-4D97-AF65-F5344CB8AC3E}">
        <p14:creationId xmlns:p14="http://schemas.microsoft.com/office/powerpoint/2010/main" val="25746946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 have done some of the work for you on this one. </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64</a:t>
            </a:fld>
            <a:endParaRPr lang="en-US">
              <a:solidFill>
                <a:prstClr val="black"/>
              </a:solidFill>
            </a:endParaRPr>
          </a:p>
        </p:txBody>
      </p:sp>
    </p:spTree>
    <p:extLst>
      <p:ext uri="{BB962C8B-B14F-4D97-AF65-F5344CB8AC3E}">
        <p14:creationId xmlns:p14="http://schemas.microsoft.com/office/powerpoint/2010/main" val="21562244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a:t>
            </a:r>
            <a:r>
              <a:rPr lang="en-US" baseline="0" dirty="0" smtClean="0"/>
              <a:t> cohesion speaks to all the different parts in your classes working together – think of how rover only has rover things</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5</a:t>
            </a:fld>
            <a:endParaRPr lang="en-US"/>
          </a:p>
        </p:txBody>
      </p:sp>
    </p:spTree>
    <p:extLst>
      <p:ext uri="{BB962C8B-B14F-4D97-AF65-F5344CB8AC3E}">
        <p14:creationId xmlns:p14="http://schemas.microsoft.com/office/powerpoint/2010/main" val="33300630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Principles</a:t>
            </a:r>
            <a:r>
              <a:rPr lang="en-US" baseline="0" dirty="0" smtClean="0"/>
              <a:t> of OO Design - 2003</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65</a:t>
            </a:fld>
            <a:endParaRPr lang="en-US"/>
          </a:p>
        </p:txBody>
      </p:sp>
    </p:spTree>
    <p:extLst>
      <p:ext uri="{BB962C8B-B14F-4D97-AF65-F5344CB8AC3E}">
        <p14:creationId xmlns:p14="http://schemas.microsoft.com/office/powerpoint/2010/main" val="12247546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agents are pretty much the motivator for</a:t>
            </a:r>
            <a:r>
              <a:rPr lang="en-US" baseline="0" dirty="0" smtClean="0"/>
              <a:t> changes, usually driven by requirements changes by someone. Want to make sure change agents have their own space</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6</a:t>
            </a:fld>
            <a:endParaRPr lang="en-US"/>
          </a:p>
        </p:txBody>
      </p:sp>
    </p:spTree>
    <p:extLst>
      <p:ext uri="{BB962C8B-B14F-4D97-AF65-F5344CB8AC3E}">
        <p14:creationId xmlns:p14="http://schemas.microsoft.com/office/powerpoint/2010/main" val="477893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lvl="1" indent="-381000" rtl="0">
              <a:spcBef>
                <a:spcPts val="0"/>
              </a:spcBef>
              <a:buClr>
                <a:schemeClr val="dk1"/>
              </a:buClr>
              <a:buSzPct val="80000"/>
              <a:buFont typeface="Courier New"/>
              <a:buChar char="o"/>
            </a:pPr>
            <a:r>
              <a:rPr lang="en" dirty="0" smtClean="0"/>
              <a:t>Large methods into smaller methods</a:t>
            </a:r>
          </a:p>
          <a:p>
            <a:pPr marL="914400" lvl="1" indent="-381000" rtl="0">
              <a:spcBef>
                <a:spcPts val="0"/>
              </a:spcBef>
              <a:buClr>
                <a:schemeClr val="dk1"/>
              </a:buClr>
              <a:buSzPct val="80000"/>
              <a:buFont typeface="Courier New"/>
              <a:buChar char="o"/>
            </a:pPr>
            <a:r>
              <a:rPr lang="en" dirty="0" smtClean="0"/>
              <a:t>Large classes into smaller classes</a:t>
            </a:r>
          </a:p>
          <a:p>
            <a:pPr marL="914400" lvl="1" indent="-381000" rtl="0">
              <a:spcBef>
                <a:spcPts val="0"/>
              </a:spcBef>
              <a:buClr>
                <a:schemeClr val="dk1"/>
              </a:buClr>
              <a:buSzPct val="80000"/>
              <a:buFont typeface="Courier New"/>
              <a:buChar char="o"/>
            </a:pPr>
            <a:r>
              <a:rPr lang="en" dirty="0" smtClean="0"/>
              <a:t>Separate concerns &amp; reassemble</a:t>
            </a:r>
            <a:endParaRPr lang="en" dirty="0"/>
          </a:p>
        </p:txBody>
      </p:sp>
      <p:sp>
        <p:nvSpPr>
          <p:cNvPr id="4" name="Slide Number Placeholder 3"/>
          <p:cNvSpPr>
            <a:spLocks noGrp="1"/>
          </p:cNvSpPr>
          <p:nvPr>
            <p:ph type="sldNum" sz="quarter" idx="10"/>
          </p:nvPr>
        </p:nvSpPr>
        <p:spPr/>
        <p:txBody>
          <a:bodyPr/>
          <a:lstStyle/>
          <a:p>
            <a:fld id="{5E646BB7-50E9-43CE-B8D8-A01580F287EB}" type="slidenum">
              <a:rPr lang="en-US" smtClean="0"/>
              <a:t>7</a:t>
            </a:fld>
            <a:endParaRPr lang="en-US"/>
          </a:p>
        </p:txBody>
      </p:sp>
    </p:spTree>
    <p:extLst>
      <p:ext uri="{BB962C8B-B14F-4D97-AF65-F5344CB8AC3E}">
        <p14:creationId xmlns:p14="http://schemas.microsoft.com/office/powerpoint/2010/main" val="2607503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lvl="1" indent="-381000" rtl="0">
              <a:spcBef>
                <a:spcPts val="0"/>
              </a:spcBef>
              <a:buClr>
                <a:schemeClr val="dk1"/>
              </a:buClr>
              <a:buSzPct val="80000"/>
              <a:buFont typeface="Courier New"/>
              <a:buChar char="o"/>
            </a:pPr>
            <a:r>
              <a:rPr lang="en" dirty="0" smtClean="0"/>
              <a:t>Look for patterns</a:t>
            </a:r>
          </a:p>
          <a:p>
            <a:pPr marL="914400" lvl="1" indent="-381000" rtl="0">
              <a:spcBef>
                <a:spcPts val="0"/>
              </a:spcBef>
              <a:buClr>
                <a:schemeClr val="dk1"/>
              </a:buClr>
              <a:buSzPct val="80000"/>
              <a:buFont typeface="Courier New"/>
              <a:buChar char="o"/>
            </a:pPr>
            <a:r>
              <a:rPr lang="en" dirty="0" smtClean="0"/>
              <a:t>Abstract common functionality</a:t>
            </a:r>
            <a:endParaRPr lang="en" dirty="0"/>
          </a:p>
        </p:txBody>
      </p:sp>
      <p:sp>
        <p:nvSpPr>
          <p:cNvPr id="4" name="Slide Number Placeholder 3"/>
          <p:cNvSpPr>
            <a:spLocks noGrp="1"/>
          </p:cNvSpPr>
          <p:nvPr>
            <p:ph type="sldNum" sz="quarter" idx="10"/>
          </p:nvPr>
        </p:nvSpPr>
        <p:spPr/>
        <p:txBody>
          <a:bodyPr/>
          <a:lstStyle/>
          <a:p>
            <a:fld id="{5E646BB7-50E9-43CE-B8D8-A01580F287EB}" type="slidenum">
              <a:rPr lang="en-US" smtClean="0"/>
              <a:t>8</a:t>
            </a:fld>
            <a:endParaRPr lang="en-US"/>
          </a:p>
        </p:txBody>
      </p:sp>
    </p:spTree>
    <p:extLst>
      <p:ext uri="{BB962C8B-B14F-4D97-AF65-F5344CB8AC3E}">
        <p14:creationId xmlns:p14="http://schemas.microsoft.com/office/powerpoint/2010/main" val="1043272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317500" rtl="0">
              <a:spcBef>
                <a:spcPts val="0"/>
              </a:spcBef>
              <a:buClr>
                <a:srgbClr val="000000"/>
              </a:buClr>
              <a:buSzPct val="127272"/>
              <a:buFont typeface="Arial"/>
              <a:buChar char="●"/>
            </a:pPr>
            <a:r>
              <a:rPr lang="en" dirty="0" smtClean="0"/>
              <a:t>Methods should practice SRP too.  More than 5 lines means it is probably doing multiple things.</a:t>
            </a:r>
          </a:p>
          <a:p>
            <a:pPr marL="457200" lvl="0" indent="-317500" rtl="0">
              <a:spcBef>
                <a:spcPts val="0"/>
              </a:spcBef>
              <a:buClr>
                <a:srgbClr val="000000"/>
              </a:buClr>
              <a:buSzPct val="127272"/>
              <a:buFont typeface="Arial"/>
              <a:buChar char="●"/>
            </a:pPr>
            <a:r>
              <a:rPr lang="en" dirty="0" smtClean="0"/>
              <a:t>Examples:</a:t>
            </a:r>
          </a:p>
          <a:p>
            <a:pPr marL="914400" lvl="1" indent="-317500" rtl="0">
              <a:spcBef>
                <a:spcPts val="0"/>
              </a:spcBef>
              <a:buClr>
                <a:srgbClr val="000000"/>
              </a:buClr>
              <a:buSzPct val="127272"/>
              <a:buFont typeface="Courier New"/>
              <a:buChar char="o"/>
            </a:pPr>
            <a:r>
              <a:rPr lang="en" dirty="0" smtClean="0"/>
              <a:t>LogOrEmailError - see this a lot.  Method has 2 paths based on some condition, where the fork leads to 2 separate responsibilities. Although only one responsibility may execute at a time, both responsibilities are coupled to the method.</a:t>
            </a:r>
          </a:p>
          <a:p>
            <a:pPr marL="457200" lvl="0" indent="-317500" rtl="0">
              <a:spcBef>
                <a:spcPts val="0"/>
              </a:spcBef>
              <a:buClr>
                <a:srgbClr val="000000"/>
              </a:buClr>
              <a:buSzPct val="127272"/>
              <a:buFont typeface="Arial"/>
              <a:buChar char="●"/>
            </a:pPr>
            <a:r>
              <a:rPr lang="en" dirty="0" smtClean="0"/>
              <a:t>Example:</a:t>
            </a:r>
          </a:p>
          <a:p>
            <a:pPr marL="914400" lvl="1" indent="-317500" rtl="0">
              <a:spcBef>
                <a:spcPts val="0"/>
              </a:spcBef>
              <a:buClr>
                <a:srgbClr val="000000"/>
              </a:buClr>
              <a:buSzPct val="127272"/>
              <a:buFont typeface="Courier New"/>
              <a:buChar char="o"/>
            </a:pPr>
            <a:r>
              <a:rPr lang="en" dirty="0" smtClean="0"/>
              <a:t>ParseInputForDatabase - Probably need code whose responsibility is parsing, and perhaps an abstraction of “Database”.  Reminder: look for patterns.  If you need to parse for other systems besides the database, consider a polymorphic pattern where each class is responsible for parsing for its own system.</a:t>
            </a:r>
          </a:p>
          <a:p>
            <a:pPr marL="457200" lvl="0" indent="-317500" rtl="0">
              <a:spcBef>
                <a:spcPts val="0"/>
              </a:spcBef>
              <a:buClr>
                <a:srgbClr val="000000"/>
              </a:buClr>
              <a:buSzPct val="127272"/>
              <a:buFont typeface="Arial"/>
              <a:buChar char="●"/>
            </a:pPr>
            <a:r>
              <a:rPr lang="en" dirty="0" smtClean="0"/>
              <a:t>If your class is sufficiently cohesive, you shouldn’t have to keep scrolling around trying to find what you are looking for.</a:t>
            </a:r>
          </a:p>
          <a:p>
            <a:pPr marL="457200" lvl="0" indent="-317500" rtl="0">
              <a:spcBef>
                <a:spcPts val="0"/>
              </a:spcBef>
              <a:buClr>
                <a:srgbClr val="000000"/>
              </a:buClr>
              <a:buSzPct val="127272"/>
              <a:buFont typeface="Arial"/>
              <a:buChar char="●"/>
            </a:pPr>
            <a:r>
              <a:rPr lang="en" dirty="0" smtClean="0"/>
              <a:t>Example:</a:t>
            </a:r>
          </a:p>
          <a:p>
            <a:pPr marL="914400" lvl="1" indent="-317500" rtl="0">
              <a:spcBef>
                <a:spcPts val="0"/>
              </a:spcBef>
              <a:buClr>
                <a:srgbClr val="000000"/>
              </a:buClr>
              <a:buSzPct val="127272"/>
              <a:buFont typeface="Courier New"/>
              <a:buChar char="o"/>
            </a:pPr>
            <a:r>
              <a:rPr lang="en" dirty="0" smtClean="0"/>
              <a:t>The account department wants X, Y, and Z fields stored in the database</a:t>
            </a:r>
          </a:p>
          <a:p>
            <a:pPr marL="914400" lvl="1" indent="-317500" rtl="0">
              <a:spcBef>
                <a:spcPts val="0"/>
              </a:spcBef>
              <a:buClr>
                <a:srgbClr val="000000"/>
              </a:buClr>
              <a:buSzPct val="127272"/>
              <a:buFont typeface="Courier New"/>
              <a:buChar char="o"/>
            </a:pPr>
            <a:r>
              <a:rPr lang="en" dirty="0" smtClean="0"/>
              <a:t>The IT governance committee insists on columns Y and Z to be encrypted</a:t>
            </a:r>
          </a:p>
          <a:p>
            <a:pPr marL="914400" lvl="1" indent="-317500">
              <a:spcBef>
                <a:spcPts val="0"/>
              </a:spcBef>
              <a:buClr>
                <a:srgbClr val="000000"/>
              </a:buClr>
              <a:buSzPct val="127272"/>
              <a:buFont typeface="Courier New"/>
              <a:buChar char="o"/>
            </a:pPr>
            <a:r>
              <a:rPr lang="en" dirty="0" smtClean="0"/>
              <a:t>One class is responsible for persistence (saving to the database) and one class is responsible for securing the data</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9</a:t>
            </a:fld>
            <a:endParaRPr lang="en-US"/>
          </a:p>
        </p:txBody>
      </p:sp>
    </p:spTree>
    <p:extLst>
      <p:ext uri="{BB962C8B-B14F-4D97-AF65-F5344CB8AC3E}">
        <p14:creationId xmlns:p14="http://schemas.microsoft.com/office/powerpoint/2010/main" val="3537882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BF9AFE4-9910-4F36-8626-ABF2E797B655}" type="datetimeFigureOut">
              <a:rPr lang="en-US" smtClean="0"/>
              <a:t>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1225329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F9AFE4-9910-4F36-8626-ABF2E797B655}" type="datetimeFigureOut">
              <a:rPr lang="en-US" smtClean="0"/>
              <a:t>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1431094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F9AFE4-9910-4F36-8626-ABF2E797B655}" type="datetimeFigureOut">
              <a:rPr lang="en-US" smtClean="0"/>
              <a:t>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1551304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F9AFE4-9910-4F36-8626-ABF2E797B655}" type="datetimeFigureOut">
              <a:rPr lang="en-US" smtClean="0"/>
              <a:t>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3415683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BF9AFE4-9910-4F36-8626-ABF2E797B655}" type="datetimeFigureOut">
              <a:rPr lang="en-US" smtClean="0"/>
              <a:t>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234256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BF9AFE4-9910-4F36-8626-ABF2E797B655}" type="datetimeFigureOut">
              <a:rPr lang="en-US" smtClean="0"/>
              <a:t>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4243450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BF9AFE4-9910-4F36-8626-ABF2E797B655}" type="datetimeFigureOut">
              <a:rPr lang="en-US" smtClean="0"/>
              <a:t>1/6/2015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2297197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BF9AFE4-9910-4F36-8626-ABF2E797B655}" type="datetimeFigureOut">
              <a:rPr lang="en-US" smtClean="0"/>
              <a:t>1/6/2015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1197852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F9AFE4-9910-4F36-8626-ABF2E797B655}" type="datetimeFigureOut">
              <a:rPr lang="en-US" smtClean="0"/>
              <a:t>1/6/2015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2565402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BF9AFE4-9910-4F36-8626-ABF2E797B655}" type="datetimeFigureOut">
              <a:rPr lang="en-US" smtClean="0"/>
              <a:t>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693842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BF9AFE4-9910-4F36-8626-ABF2E797B655}" type="datetimeFigureOut">
              <a:rPr lang="en-US" smtClean="0"/>
              <a:t>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164650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F9AFE4-9910-4F36-8626-ABF2E797B655}" type="datetimeFigureOut">
              <a:rPr lang="en-US" smtClean="0"/>
              <a:t>1/6/2015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D64910-0860-4C9C-8044-B94AD3739C9E}" type="slidenum">
              <a:rPr lang="en-US" smtClean="0"/>
              <a:t>‹#›</a:t>
            </a:fld>
            <a:endParaRPr lang="en-US"/>
          </a:p>
        </p:txBody>
      </p:sp>
    </p:spTree>
    <p:extLst>
      <p:ext uri="{BB962C8B-B14F-4D97-AF65-F5344CB8AC3E}">
        <p14:creationId xmlns:p14="http://schemas.microsoft.com/office/powerpoint/2010/main" val="32536647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jp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g"/><Relationship Id="rId7" Type="http://schemas.openxmlformats.org/officeDocument/2006/relationships/diagramColors" Target="../diagrams/colors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jpg"/><Relationship Id="rId7" Type="http://schemas.openxmlformats.org/officeDocument/2006/relationships/diagramColors" Target="../diagrams/colors3.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26.png"/></Relationships>
</file>

<file path=ppt/slides/_rels/slide3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jpg"/><Relationship Id="rId7" Type="http://schemas.openxmlformats.org/officeDocument/2006/relationships/diagramColors" Target="../diagrams/colors4.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QuickStyle" Target="../diagrams/quickStyle4.xml"/><Relationship Id="rId11" Type="http://schemas.openxmlformats.org/officeDocument/2006/relationships/image" Target="../media/image29.png"/><Relationship Id="rId5" Type="http://schemas.openxmlformats.org/officeDocument/2006/relationships/diagramLayout" Target="../diagrams/layout4.xml"/><Relationship Id="rId10" Type="http://schemas.openxmlformats.org/officeDocument/2006/relationships/image" Target="../media/image28.png"/><Relationship Id="rId4" Type="http://schemas.openxmlformats.org/officeDocument/2006/relationships/diagramData" Target="../diagrams/data4.xml"/><Relationship Id="rId9" Type="http://schemas.openxmlformats.org/officeDocument/2006/relationships/image" Target="../media/image27.png"/></Relationships>
</file>

<file path=ppt/slides/_rels/slide3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30.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8.xml.rels><?xml version="1.0" encoding="UTF-8" standalone="yes"?>
<Relationships xmlns="http://schemas.openxmlformats.org/package/2006/relationships"><Relationship Id="rId8" Type="http://schemas.microsoft.com/office/2007/relationships/diagramDrawing" Target="../diagrams/drawing6.xml"/><Relationship Id="rId13" Type="http://schemas.microsoft.com/office/2007/relationships/diagramDrawing" Target="../diagrams/drawing7.xml"/><Relationship Id="rId3" Type="http://schemas.openxmlformats.org/officeDocument/2006/relationships/image" Target="../media/image2.jpg"/><Relationship Id="rId7" Type="http://schemas.openxmlformats.org/officeDocument/2006/relationships/diagramColors" Target="../diagrams/colors6.xml"/><Relationship Id="rId12" Type="http://schemas.openxmlformats.org/officeDocument/2006/relationships/diagramColors" Target="../diagrams/colors7.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QuickStyle" Target="../diagrams/quickStyle6.xml"/><Relationship Id="rId11" Type="http://schemas.openxmlformats.org/officeDocument/2006/relationships/diagramQuickStyle" Target="../diagrams/quickStyle7.xml"/><Relationship Id="rId5" Type="http://schemas.openxmlformats.org/officeDocument/2006/relationships/diagramLayout" Target="../diagrams/layout6.xml"/><Relationship Id="rId10" Type="http://schemas.openxmlformats.org/officeDocument/2006/relationships/diagramLayout" Target="../diagrams/layout7.xml"/><Relationship Id="rId4" Type="http://schemas.openxmlformats.org/officeDocument/2006/relationships/diagramData" Target="../diagrams/data6.xml"/><Relationship Id="rId9" Type="http://schemas.openxmlformats.org/officeDocument/2006/relationships/diagramData" Target="../diagrams/data7.xml"/></Relationships>
</file>

<file path=ppt/slides/_rels/slide39.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2.jpg"/><Relationship Id="rId7" Type="http://schemas.openxmlformats.org/officeDocument/2006/relationships/diagramColors" Target="../diagrams/colors8.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5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6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6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6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hyperlink" Target="https://github.com/PhilipJordan/SOLID" TargetMode="External"/><Relationship Id="rId4" Type="http://schemas.openxmlformats.org/officeDocument/2006/relationships/image" Target="../media/image48.jpe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1045028" y="1600200"/>
            <a:ext cx="5279572" cy="523220"/>
          </a:xfrm>
          <a:prstGeom prst="rect">
            <a:avLst/>
          </a:prstGeom>
          <a:noFill/>
        </p:spPr>
        <p:txBody>
          <a:bodyPr wrap="square" rtlCol="0">
            <a:spAutoFit/>
          </a:bodyPr>
          <a:lstStyle/>
          <a:p>
            <a:pPr algn="ctr"/>
            <a:r>
              <a:rPr lang="en-US" sz="2800" dirty="0" smtClean="0">
                <a:solidFill>
                  <a:schemeClr val="accent4"/>
                </a:solidFill>
                <a:latin typeface="Arial" panose="020B0604020202020204" pitchFamily="34" charset="0"/>
                <a:cs typeface="Arial" panose="020B0604020202020204" pitchFamily="34" charset="0"/>
              </a:rPr>
              <a:t>Landing on Solid Ground</a:t>
            </a:r>
            <a:endParaRPr lang="en-US" sz="2800" dirty="0">
              <a:solidFill>
                <a:schemeClr val="accent4"/>
              </a:solidFill>
              <a:latin typeface="Arial" panose="020B0604020202020204" pitchFamily="34" charset="0"/>
              <a:cs typeface="Arial" panose="020B0604020202020204" pitchFamily="34" charset="0"/>
            </a:endParaRPr>
          </a:p>
        </p:txBody>
      </p:sp>
      <p:sp>
        <p:nvSpPr>
          <p:cNvPr id="5" name="TextBox 4"/>
          <p:cNvSpPr txBox="1"/>
          <p:nvPr/>
        </p:nvSpPr>
        <p:spPr>
          <a:xfrm>
            <a:off x="1045028" y="587829"/>
            <a:ext cx="5279572" cy="1107996"/>
          </a:xfrm>
          <a:prstGeom prst="rect">
            <a:avLst/>
          </a:prstGeom>
          <a:noFill/>
        </p:spPr>
        <p:txBody>
          <a:bodyPr wrap="square" rtlCol="0">
            <a:spAutoFit/>
          </a:bodyPr>
          <a:lstStyle/>
          <a:p>
            <a:pPr algn="ctr"/>
            <a:r>
              <a:rPr lang="en-US" sz="6600" b="1" dirty="0" smtClean="0">
                <a:solidFill>
                  <a:schemeClr val="accent4"/>
                </a:solidFill>
              </a:rPr>
              <a:t>S.O.L.I.D.</a:t>
            </a:r>
            <a:endParaRPr lang="en-US" sz="6600" b="1" dirty="0">
              <a:solidFill>
                <a:schemeClr val="accent4"/>
              </a:solidFill>
            </a:endParaRPr>
          </a:p>
        </p:txBody>
      </p:sp>
      <p:sp>
        <p:nvSpPr>
          <p:cNvPr id="6" name="TextBox 5"/>
          <p:cNvSpPr txBox="1"/>
          <p:nvPr/>
        </p:nvSpPr>
        <p:spPr>
          <a:xfrm>
            <a:off x="1045028" y="4669971"/>
            <a:ext cx="5279572" cy="1815882"/>
          </a:xfrm>
          <a:prstGeom prst="rect">
            <a:avLst/>
          </a:prstGeom>
          <a:noFill/>
        </p:spPr>
        <p:txBody>
          <a:bodyPr wrap="square" rtlCol="0">
            <a:spAutoFit/>
          </a:bodyPr>
          <a:lstStyle/>
          <a:p>
            <a:pPr algn="ctr"/>
            <a:r>
              <a:rPr lang="en-US" sz="2800" dirty="0" smtClean="0">
                <a:solidFill>
                  <a:schemeClr val="accent4"/>
                </a:solidFill>
                <a:latin typeface="Arial" panose="020B0604020202020204" pitchFamily="34" charset="0"/>
                <a:cs typeface="Arial" panose="020B0604020202020204" pitchFamily="34" charset="0"/>
              </a:rPr>
              <a:t>Philip Jordan</a:t>
            </a:r>
          </a:p>
          <a:p>
            <a:pPr algn="ctr"/>
            <a:r>
              <a:rPr lang="en-US" sz="2800" dirty="0" smtClean="0">
                <a:solidFill>
                  <a:schemeClr val="accent4"/>
                </a:solidFill>
                <a:latin typeface="Arial" panose="020B0604020202020204" pitchFamily="34" charset="0"/>
                <a:cs typeface="Arial" panose="020B0604020202020204" pitchFamily="34" charset="0"/>
              </a:rPr>
              <a:t>Nicolas Martin</a:t>
            </a:r>
          </a:p>
          <a:p>
            <a:pPr algn="ctr"/>
            <a:r>
              <a:rPr lang="en-US" sz="2800" dirty="0" smtClean="0">
                <a:solidFill>
                  <a:schemeClr val="accent4"/>
                </a:solidFill>
                <a:latin typeface="Arial" panose="020B0604020202020204" pitchFamily="34" charset="0"/>
                <a:cs typeface="Arial" panose="020B0604020202020204" pitchFamily="34" charset="0"/>
              </a:rPr>
              <a:t>Alec Deitz</a:t>
            </a:r>
          </a:p>
          <a:p>
            <a:pPr algn="ctr"/>
            <a:r>
              <a:rPr lang="en-US" sz="2800" dirty="0" smtClean="0">
                <a:solidFill>
                  <a:schemeClr val="accent4"/>
                </a:solidFill>
                <a:latin typeface="Arial" panose="020B0604020202020204" pitchFamily="34" charset="0"/>
                <a:cs typeface="Arial" panose="020B0604020202020204" pitchFamily="34" charset="0"/>
              </a:rPr>
              <a:t>Jason Alexander</a:t>
            </a:r>
            <a:endParaRPr lang="en-US" sz="2800" dirty="0">
              <a:solidFill>
                <a:schemeClr val="accent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240873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763000" cy="1325563"/>
          </a:xfrm>
        </p:spPr>
        <p:txBody>
          <a:bodyPr/>
          <a:lstStyle/>
          <a:p>
            <a:r>
              <a:rPr lang="en-US" dirty="0" smtClean="0"/>
              <a:t>Examples</a:t>
            </a:r>
            <a:endParaRPr lang="en-US" dirty="0"/>
          </a:p>
        </p:txBody>
      </p:sp>
      <p:sp>
        <p:nvSpPr>
          <p:cNvPr id="3" name="Content Placeholder 2"/>
          <p:cNvSpPr>
            <a:spLocks noGrp="1"/>
          </p:cNvSpPr>
          <p:nvPr>
            <p:ph idx="1"/>
          </p:nvPr>
        </p:nvSpPr>
        <p:spPr>
          <a:xfrm>
            <a:off x="587829" y="1825625"/>
            <a:ext cx="5305424" cy="4351338"/>
          </a:xfrm>
        </p:spPr>
        <p:txBody>
          <a:bodyPr>
            <a:normAutofit/>
          </a:bodyPr>
          <a:lstStyle/>
          <a:p>
            <a:pPr>
              <a:lnSpc>
                <a:spcPct val="120000"/>
              </a:lnSpc>
            </a:pPr>
            <a:r>
              <a:rPr lang="en-US" sz="3600" dirty="0" smtClean="0"/>
              <a:t>What happens if….</a:t>
            </a:r>
          </a:p>
          <a:p>
            <a:pPr marL="457200" lvl="1" indent="0">
              <a:lnSpc>
                <a:spcPct val="120000"/>
              </a:lnSpc>
              <a:buNone/>
            </a:pPr>
            <a:r>
              <a:rPr lang="en-US" sz="3200" dirty="0" smtClean="0"/>
              <a:t>data store changes?</a:t>
            </a:r>
          </a:p>
          <a:p>
            <a:pPr marL="457200" lvl="1" indent="0">
              <a:lnSpc>
                <a:spcPct val="120000"/>
              </a:lnSpc>
              <a:buNone/>
            </a:pPr>
            <a:r>
              <a:rPr lang="en-US" sz="3200" dirty="0" smtClean="0"/>
              <a:t>report format changes?</a:t>
            </a:r>
          </a:p>
          <a:p>
            <a:pPr marL="457200" lvl="1" indent="0">
              <a:lnSpc>
                <a:spcPct val="120000"/>
              </a:lnSpc>
              <a:buNone/>
            </a:pPr>
            <a:r>
              <a:rPr lang="en-US" sz="3200" dirty="0" smtClean="0"/>
              <a:t>output changes?</a:t>
            </a:r>
          </a:p>
          <a:p>
            <a:pPr marL="457200" lvl="1" indent="0">
              <a:lnSpc>
                <a:spcPct val="120000"/>
              </a:lnSpc>
              <a:buNone/>
            </a:pPr>
            <a:endParaRPr lang="en-US" sz="3200" dirty="0" smtClean="0"/>
          </a:p>
        </p:txBody>
      </p:sp>
      <p:pic>
        <p:nvPicPr>
          <p:cNvPr id="5" name="Picture 4"/>
          <p:cNvPicPr>
            <a:picLocks noChangeAspect="1"/>
          </p:cNvPicPr>
          <p:nvPr/>
        </p:nvPicPr>
        <p:blipFill>
          <a:blip r:embed="rId4"/>
          <a:stretch>
            <a:fillRect/>
          </a:stretch>
        </p:blipFill>
        <p:spPr>
          <a:xfrm>
            <a:off x="5131250" y="2014537"/>
            <a:ext cx="5584610" cy="3195638"/>
          </a:xfrm>
          <a:prstGeom prst="rect">
            <a:avLst/>
          </a:prstGeom>
        </p:spPr>
      </p:pic>
    </p:spTree>
    <p:extLst>
      <p:ext uri="{BB962C8B-B14F-4D97-AF65-F5344CB8AC3E}">
        <p14:creationId xmlns:p14="http://schemas.microsoft.com/office/powerpoint/2010/main" val="18654868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763000" cy="1325563"/>
          </a:xfrm>
        </p:spPr>
        <p:txBody>
          <a:bodyPr/>
          <a:lstStyle/>
          <a:p>
            <a:pPr algn="r"/>
            <a:r>
              <a:rPr lang="en-US" dirty="0" smtClean="0"/>
              <a:t>Examples</a:t>
            </a:r>
            <a:endParaRPr lang="en-US" dirty="0"/>
          </a:p>
        </p:txBody>
      </p:sp>
      <p:sp>
        <p:nvSpPr>
          <p:cNvPr id="3" name="Content Placeholder 2"/>
          <p:cNvSpPr>
            <a:spLocks noGrp="1"/>
          </p:cNvSpPr>
          <p:nvPr>
            <p:ph idx="1"/>
          </p:nvPr>
        </p:nvSpPr>
        <p:spPr/>
        <p:txBody>
          <a:bodyPr>
            <a:normAutofit/>
          </a:bodyPr>
          <a:lstStyle/>
          <a:p>
            <a:pPr>
              <a:lnSpc>
                <a:spcPct val="120000"/>
              </a:lnSpc>
            </a:pPr>
            <a:endParaRPr lang="en-US" sz="3600" dirty="0"/>
          </a:p>
        </p:txBody>
      </p:sp>
      <p:pic>
        <p:nvPicPr>
          <p:cNvPr id="12" name="Picture 11"/>
          <p:cNvPicPr>
            <a:picLocks noChangeAspect="1"/>
          </p:cNvPicPr>
          <p:nvPr/>
        </p:nvPicPr>
        <p:blipFill>
          <a:blip r:embed="rId4">
            <a:lum/>
          </a:blip>
          <a:stretch>
            <a:fillRect/>
          </a:stretch>
        </p:blipFill>
        <p:spPr>
          <a:xfrm>
            <a:off x="554978" y="756021"/>
            <a:ext cx="2425218" cy="1883077"/>
          </a:xfrm>
          <a:prstGeom prst="rect">
            <a:avLst/>
          </a:prstGeom>
          <a:effectLst>
            <a:outerShdw sx="1000" sy="1000" algn="ctr" rotWithShape="0">
              <a:srgbClr val="000000"/>
            </a:outerShdw>
          </a:effectLst>
        </p:spPr>
      </p:pic>
      <p:pic>
        <p:nvPicPr>
          <p:cNvPr id="13" name="Picture 12"/>
          <p:cNvPicPr>
            <a:picLocks noChangeAspect="1"/>
          </p:cNvPicPr>
          <p:nvPr/>
        </p:nvPicPr>
        <p:blipFill>
          <a:blip r:embed="rId5"/>
          <a:stretch>
            <a:fillRect/>
          </a:stretch>
        </p:blipFill>
        <p:spPr>
          <a:xfrm>
            <a:off x="554978" y="2639098"/>
            <a:ext cx="2427705" cy="1928661"/>
          </a:xfrm>
          <a:prstGeom prst="rect">
            <a:avLst/>
          </a:prstGeom>
          <a:effectLst>
            <a:outerShdw sx="1000" sy="1000" algn="ctr" rotWithShape="0">
              <a:srgbClr val="000000"/>
            </a:outerShdw>
          </a:effectLst>
        </p:spPr>
      </p:pic>
      <p:pic>
        <p:nvPicPr>
          <p:cNvPr id="14" name="Picture 13"/>
          <p:cNvPicPr>
            <a:picLocks noChangeAspect="1"/>
          </p:cNvPicPr>
          <p:nvPr/>
        </p:nvPicPr>
        <p:blipFill>
          <a:blip r:embed="rId6"/>
          <a:stretch>
            <a:fillRect/>
          </a:stretch>
        </p:blipFill>
        <p:spPr>
          <a:xfrm>
            <a:off x="554979" y="4567759"/>
            <a:ext cx="2425218" cy="1930581"/>
          </a:xfrm>
          <a:prstGeom prst="rect">
            <a:avLst/>
          </a:prstGeom>
          <a:effectLst>
            <a:outerShdw sx="1000" sy="1000" algn="ctr" rotWithShape="0">
              <a:srgbClr val="000000"/>
            </a:outerShdw>
          </a:effectLst>
        </p:spPr>
      </p:pic>
      <p:pic>
        <p:nvPicPr>
          <p:cNvPr id="15" name="Picture 14"/>
          <p:cNvPicPr>
            <a:picLocks noChangeAspect="1"/>
          </p:cNvPicPr>
          <p:nvPr/>
        </p:nvPicPr>
        <p:blipFill>
          <a:blip r:embed="rId7"/>
          <a:stretch>
            <a:fillRect/>
          </a:stretch>
        </p:blipFill>
        <p:spPr>
          <a:xfrm>
            <a:off x="3263418" y="756021"/>
            <a:ext cx="2425218" cy="1981801"/>
          </a:xfrm>
          <a:prstGeom prst="rect">
            <a:avLst/>
          </a:prstGeom>
          <a:effectLst>
            <a:outerShdw sx="1000" sy="1000" algn="ctr" rotWithShape="0">
              <a:srgbClr val="000000"/>
            </a:outerShdw>
          </a:effectLst>
        </p:spPr>
      </p:pic>
      <p:pic>
        <p:nvPicPr>
          <p:cNvPr id="16" name="Picture 15"/>
          <p:cNvPicPr>
            <a:picLocks noChangeAspect="1"/>
          </p:cNvPicPr>
          <p:nvPr/>
        </p:nvPicPr>
        <p:blipFill>
          <a:blip r:embed="rId8"/>
          <a:stretch>
            <a:fillRect/>
          </a:stretch>
        </p:blipFill>
        <p:spPr>
          <a:xfrm>
            <a:off x="3260932" y="2737823"/>
            <a:ext cx="2427704" cy="1914094"/>
          </a:xfrm>
          <a:prstGeom prst="rect">
            <a:avLst/>
          </a:prstGeom>
          <a:effectLst>
            <a:outerShdw sx="1000" sy="1000" algn="ctr" rotWithShape="0">
              <a:srgbClr val="000000"/>
            </a:outerShdw>
          </a:effectLst>
        </p:spPr>
      </p:pic>
      <p:pic>
        <p:nvPicPr>
          <p:cNvPr id="17" name="Picture 16"/>
          <p:cNvPicPr>
            <a:picLocks noChangeAspect="1"/>
          </p:cNvPicPr>
          <p:nvPr/>
        </p:nvPicPr>
        <p:blipFill>
          <a:blip r:embed="rId9"/>
          <a:stretch>
            <a:fillRect/>
          </a:stretch>
        </p:blipFill>
        <p:spPr>
          <a:xfrm>
            <a:off x="3263418" y="4651917"/>
            <a:ext cx="2425218" cy="1947299"/>
          </a:xfrm>
          <a:prstGeom prst="rect">
            <a:avLst/>
          </a:prstGeom>
          <a:effectLst>
            <a:outerShdw sx="1000" sy="1000" algn="ctr" rotWithShape="0">
              <a:srgbClr val="000000"/>
            </a:outerShdw>
          </a:effectLst>
        </p:spPr>
      </p:pic>
      <p:pic>
        <p:nvPicPr>
          <p:cNvPr id="18" name="Picture 17"/>
          <p:cNvPicPr>
            <a:picLocks noChangeAspect="1"/>
          </p:cNvPicPr>
          <p:nvPr/>
        </p:nvPicPr>
        <p:blipFill>
          <a:blip r:embed="rId10"/>
          <a:stretch>
            <a:fillRect/>
          </a:stretch>
        </p:blipFill>
        <p:spPr>
          <a:xfrm>
            <a:off x="5969371" y="1690688"/>
            <a:ext cx="2414821" cy="1940163"/>
          </a:xfrm>
          <a:prstGeom prst="rect">
            <a:avLst/>
          </a:prstGeom>
          <a:effectLst>
            <a:outerShdw sx="1000" sy="1000" algn="ctr" rotWithShape="0">
              <a:srgbClr val="000000"/>
            </a:outerShdw>
          </a:effectLst>
        </p:spPr>
      </p:pic>
      <p:pic>
        <p:nvPicPr>
          <p:cNvPr id="19" name="Picture 18"/>
          <p:cNvPicPr>
            <a:picLocks noChangeAspect="1"/>
          </p:cNvPicPr>
          <p:nvPr/>
        </p:nvPicPr>
        <p:blipFill>
          <a:blip r:embed="rId11"/>
          <a:stretch>
            <a:fillRect/>
          </a:stretch>
        </p:blipFill>
        <p:spPr>
          <a:xfrm>
            <a:off x="5966885" y="3630851"/>
            <a:ext cx="2417307" cy="1230470"/>
          </a:xfrm>
          <a:prstGeom prst="rect">
            <a:avLst/>
          </a:prstGeom>
          <a:effectLst>
            <a:outerShdw sx="1000" sy="1000" algn="ctr" rotWithShape="0">
              <a:srgbClr val="000000"/>
            </a:outerShdw>
          </a:effectLst>
        </p:spPr>
      </p:pic>
      <p:sp>
        <p:nvSpPr>
          <p:cNvPr id="20" name="TextBox 19"/>
          <p:cNvSpPr txBox="1"/>
          <p:nvPr/>
        </p:nvSpPr>
        <p:spPr>
          <a:xfrm>
            <a:off x="6669358" y="5187760"/>
            <a:ext cx="2432910" cy="1077218"/>
          </a:xfrm>
          <a:prstGeom prst="rect">
            <a:avLst/>
          </a:prstGeom>
          <a:noFill/>
        </p:spPr>
        <p:txBody>
          <a:bodyPr wrap="none" rtlCol="0">
            <a:spAutoFit/>
          </a:bodyPr>
          <a:lstStyle/>
          <a:p>
            <a:pPr marL="285750" indent="-285750">
              <a:buFont typeface="Arial" panose="020B0604020202020204" pitchFamily="34" charset="0"/>
              <a:buChar char="•"/>
            </a:pPr>
            <a:r>
              <a:rPr lang="en-US" sz="3200" dirty="0" smtClean="0"/>
              <a:t>Fear</a:t>
            </a:r>
          </a:p>
          <a:p>
            <a:pPr marL="285750" indent="-285750">
              <a:buFont typeface="Arial" panose="020B0604020202020204" pitchFamily="34" charset="0"/>
              <a:buChar char="•"/>
            </a:pPr>
            <a:r>
              <a:rPr lang="en-US" sz="3200" dirty="0" smtClean="0"/>
              <a:t>Uncertainty</a:t>
            </a:r>
            <a:endParaRPr lang="en-US" sz="1600" dirty="0"/>
          </a:p>
        </p:txBody>
      </p:sp>
    </p:spTree>
    <p:extLst>
      <p:ext uri="{BB962C8B-B14F-4D97-AF65-F5344CB8AC3E}">
        <p14:creationId xmlns:p14="http://schemas.microsoft.com/office/powerpoint/2010/main" val="24531186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20486" y="1292225"/>
            <a:ext cx="9176657" cy="4351338"/>
          </a:xfrm>
        </p:spPr>
        <p:txBody>
          <a:bodyPr>
            <a:normAutofit/>
          </a:bodyPr>
          <a:lstStyle/>
          <a:p>
            <a:pPr lvl="0">
              <a:spcBef>
                <a:spcPts val="0"/>
              </a:spcBef>
              <a:buNone/>
            </a:pPr>
            <a:endParaRPr lang="en-US" sz="3600" dirty="0"/>
          </a:p>
          <a:p>
            <a:pPr lvl="0">
              <a:spcBef>
                <a:spcPts val="0"/>
              </a:spcBef>
              <a:buNone/>
            </a:pPr>
            <a:r>
              <a:rPr lang="en-US" sz="3600" b="1" i="1" dirty="0" smtClean="0"/>
              <a:t>There should never be more than one reason for a class to change</a:t>
            </a:r>
          </a:p>
          <a:p>
            <a:pPr lvl="0">
              <a:spcBef>
                <a:spcPts val="0"/>
              </a:spcBef>
              <a:buNone/>
            </a:pPr>
            <a:endParaRPr lang="en-US" sz="3600" dirty="0"/>
          </a:p>
          <a:p>
            <a:pPr lvl="0">
              <a:spcBef>
                <a:spcPts val="0"/>
              </a:spcBef>
              <a:buNone/>
            </a:pPr>
            <a:r>
              <a:rPr lang="en-US" sz="3200" dirty="0" smtClean="0"/>
              <a:t>A class should have all of its services narrowly aligned</a:t>
            </a:r>
            <a:endParaRPr lang="en-US" sz="3200" dirty="0"/>
          </a:p>
          <a:p>
            <a:endParaRPr lang="en-US" sz="3600" dirty="0"/>
          </a:p>
        </p:txBody>
      </p:sp>
    </p:spTree>
    <p:extLst>
      <p:ext uri="{BB962C8B-B14F-4D97-AF65-F5344CB8AC3E}">
        <p14:creationId xmlns:p14="http://schemas.microsoft.com/office/powerpoint/2010/main" val="20807770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Kata – Mars Rover</a:t>
            </a:r>
            <a:endParaRPr lang="en-US" dirty="0"/>
          </a:p>
        </p:txBody>
      </p:sp>
      <p:sp>
        <p:nvSpPr>
          <p:cNvPr id="3" name="Content Placeholder 2"/>
          <p:cNvSpPr>
            <a:spLocks noGrp="1"/>
          </p:cNvSpPr>
          <p:nvPr>
            <p:ph idx="1"/>
          </p:nvPr>
        </p:nvSpPr>
        <p:spPr/>
        <p:txBody>
          <a:bodyPr>
            <a:normAutofit fontScale="92500" lnSpcReduction="20000"/>
          </a:bodyPr>
          <a:lstStyle/>
          <a:p>
            <a:pPr marL="609600" lvl="0" indent="-571500">
              <a:lnSpc>
                <a:spcPct val="120000"/>
              </a:lnSpc>
              <a:spcBef>
                <a:spcPts val="0"/>
              </a:spcBef>
              <a:buClr>
                <a:schemeClr val="dk1"/>
              </a:buClr>
              <a:buSzPct val="100000"/>
            </a:pPr>
            <a:r>
              <a:rPr lang="en" sz="3600" dirty="0"/>
              <a:t>.NET and Java</a:t>
            </a:r>
          </a:p>
          <a:p>
            <a:pPr marL="609600" lvl="0" indent="-571500">
              <a:lnSpc>
                <a:spcPct val="120000"/>
              </a:lnSpc>
              <a:spcBef>
                <a:spcPts val="0"/>
              </a:spcBef>
              <a:buClr>
                <a:schemeClr val="dk1"/>
              </a:buClr>
              <a:buSzPct val="100000"/>
            </a:pPr>
            <a:r>
              <a:rPr lang="en" sz="3600" dirty="0"/>
              <a:t>Two functional code bases</a:t>
            </a:r>
          </a:p>
          <a:p>
            <a:pPr marL="914400" lvl="1" indent="-381000">
              <a:lnSpc>
                <a:spcPct val="120000"/>
              </a:lnSpc>
              <a:spcBef>
                <a:spcPts val="0"/>
              </a:spcBef>
              <a:buClr>
                <a:schemeClr val="dk1"/>
              </a:buClr>
              <a:buSzPct val="80000"/>
              <a:buFont typeface="Courier New"/>
              <a:buChar char="o"/>
            </a:pPr>
            <a:r>
              <a:rPr lang="en" sz="3600" dirty="0"/>
              <a:t>One with no respect to SRP</a:t>
            </a:r>
          </a:p>
          <a:p>
            <a:pPr marL="914400" lvl="1" indent="-381000">
              <a:lnSpc>
                <a:spcPct val="120000"/>
              </a:lnSpc>
              <a:spcBef>
                <a:spcPts val="0"/>
              </a:spcBef>
              <a:buClr>
                <a:schemeClr val="dk1"/>
              </a:buClr>
              <a:buSzPct val="80000"/>
              <a:buFont typeface="Courier New"/>
              <a:buChar char="o"/>
            </a:pPr>
            <a:r>
              <a:rPr lang="en" sz="3600" dirty="0"/>
              <a:t>One implemented with SRP in mind</a:t>
            </a:r>
          </a:p>
          <a:p>
            <a:pPr marL="609600" lvl="0" indent="-571500">
              <a:lnSpc>
                <a:spcPct val="120000"/>
              </a:lnSpc>
              <a:spcBef>
                <a:spcPts val="0"/>
              </a:spcBef>
              <a:buClr>
                <a:schemeClr val="dk1"/>
              </a:buClr>
              <a:buSzPct val="100000"/>
            </a:pPr>
            <a:r>
              <a:rPr lang="en" sz="3600" dirty="0"/>
              <a:t>Groups of 3 or 4</a:t>
            </a:r>
          </a:p>
          <a:p>
            <a:pPr marL="914400" lvl="1" indent="-381000">
              <a:lnSpc>
                <a:spcPct val="120000"/>
              </a:lnSpc>
              <a:spcBef>
                <a:spcPts val="0"/>
              </a:spcBef>
              <a:buClr>
                <a:schemeClr val="dk1"/>
              </a:buClr>
              <a:buSzPct val="80000"/>
              <a:buFont typeface="Courier New"/>
              <a:buChar char="o"/>
            </a:pPr>
            <a:r>
              <a:rPr lang="en" sz="3600" dirty="0"/>
              <a:t>Good mix of experience level</a:t>
            </a:r>
          </a:p>
          <a:p>
            <a:pPr marL="609600" lvl="0" indent="-571500">
              <a:lnSpc>
                <a:spcPct val="120000"/>
              </a:lnSpc>
              <a:spcBef>
                <a:spcPts val="0"/>
              </a:spcBef>
              <a:buClr>
                <a:schemeClr val="dk1"/>
              </a:buClr>
              <a:buSzPct val="100000"/>
            </a:pPr>
            <a:r>
              <a:rPr lang="en" sz="3600" dirty="0"/>
              <a:t>Try not to “cheat”</a:t>
            </a:r>
          </a:p>
          <a:p>
            <a:pPr marL="914400" lvl="1" indent="-381000">
              <a:lnSpc>
                <a:spcPct val="120000"/>
              </a:lnSpc>
              <a:spcBef>
                <a:spcPts val="0"/>
              </a:spcBef>
              <a:buClr>
                <a:schemeClr val="dk1"/>
              </a:buClr>
              <a:buSzPct val="80000"/>
              <a:buFont typeface="Courier New"/>
              <a:buChar char="o"/>
            </a:pPr>
            <a:r>
              <a:rPr lang="en" sz="3600" dirty="0" smtClean="0"/>
              <a:t>Refer to SRP reference implementation later</a:t>
            </a:r>
            <a:endParaRPr lang="en" sz="3200" dirty="0"/>
          </a:p>
        </p:txBody>
      </p:sp>
    </p:spTree>
    <p:extLst>
      <p:ext uri="{BB962C8B-B14F-4D97-AF65-F5344CB8AC3E}">
        <p14:creationId xmlns:p14="http://schemas.microsoft.com/office/powerpoint/2010/main" val="10071201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227" y="703406"/>
            <a:ext cx="10515600" cy="5991307"/>
          </a:xfrm>
        </p:spPr>
        <p:txBody>
          <a:bodyPr>
            <a:normAutofit lnSpcReduction="10000"/>
          </a:bodyPr>
          <a:lstStyle/>
          <a:p>
            <a:pPr marL="38100" indent="0">
              <a:lnSpc>
                <a:spcPct val="120000"/>
              </a:lnSpc>
              <a:spcBef>
                <a:spcPts val="0"/>
              </a:spcBef>
              <a:buClr>
                <a:schemeClr val="dk1"/>
              </a:buClr>
              <a:buSzPct val="100000"/>
              <a:buNone/>
            </a:pPr>
            <a:r>
              <a:rPr lang="en" sz="2400" b="1" dirty="0" smtClean="0"/>
              <a:t>Current Rover Responsibilities</a:t>
            </a:r>
          </a:p>
          <a:p>
            <a:pPr marL="381000" indent="-342900">
              <a:lnSpc>
                <a:spcPct val="120000"/>
              </a:lnSpc>
              <a:spcBef>
                <a:spcPts val="0"/>
              </a:spcBef>
              <a:buClr>
                <a:schemeClr val="dk1"/>
              </a:buClr>
              <a:buSzPct val="100000"/>
            </a:pPr>
            <a:r>
              <a:rPr lang="en" sz="2400" dirty="0" smtClean="0"/>
              <a:t>Its own movement</a:t>
            </a:r>
          </a:p>
          <a:p>
            <a:pPr marL="381000" indent="-342900">
              <a:lnSpc>
                <a:spcPct val="120000"/>
              </a:lnSpc>
              <a:spcBef>
                <a:spcPts val="0"/>
              </a:spcBef>
              <a:buClr>
                <a:schemeClr val="dk1"/>
              </a:buClr>
              <a:buSzPct val="100000"/>
            </a:pPr>
            <a:r>
              <a:rPr lang="en" sz="2400" dirty="0" smtClean="0"/>
              <a:t>Planet’s properties</a:t>
            </a:r>
          </a:p>
          <a:p>
            <a:pPr marL="381000" indent="-342900">
              <a:lnSpc>
                <a:spcPct val="120000"/>
              </a:lnSpc>
              <a:spcBef>
                <a:spcPts val="0"/>
              </a:spcBef>
              <a:buClr>
                <a:schemeClr val="dk1"/>
              </a:buClr>
              <a:buSzPct val="100000"/>
            </a:pPr>
            <a:r>
              <a:rPr lang="en" sz="2400" dirty="0" smtClean="0"/>
              <a:t>Managing obstacles</a:t>
            </a:r>
          </a:p>
          <a:p>
            <a:pPr marL="381000" indent="-342900">
              <a:lnSpc>
                <a:spcPct val="120000"/>
              </a:lnSpc>
              <a:spcBef>
                <a:spcPts val="0"/>
              </a:spcBef>
              <a:buClr>
                <a:schemeClr val="dk1"/>
              </a:buClr>
              <a:buSzPct val="100000"/>
            </a:pPr>
            <a:r>
              <a:rPr lang="en" sz="2400" dirty="0" smtClean="0"/>
              <a:t>Validating positions</a:t>
            </a:r>
          </a:p>
          <a:p>
            <a:pPr marL="381000" indent="-342900">
              <a:lnSpc>
                <a:spcPct val="120000"/>
              </a:lnSpc>
              <a:spcBef>
                <a:spcPts val="0"/>
              </a:spcBef>
              <a:buClr>
                <a:schemeClr val="dk1"/>
              </a:buClr>
              <a:buSzPct val="100000"/>
            </a:pPr>
            <a:endParaRPr lang="en" sz="2400" dirty="0"/>
          </a:p>
          <a:p>
            <a:pPr marL="381000" indent="-342900">
              <a:lnSpc>
                <a:spcPct val="120000"/>
              </a:lnSpc>
              <a:spcBef>
                <a:spcPts val="0"/>
              </a:spcBef>
              <a:buClr>
                <a:schemeClr val="dk1"/>
              </a:buClr>
              <a:buSzPct val="100000"/>
            </a:pPr>
            <a:endParaRPr lang="en" sz="2400" dirty="0" smtClean="0"/>
          </a:p>
          <a:p>
            <a:pPr marL="38100" indent="0">
              <a:lnSpc>
                <a:spcPct val="120000"/>
              </a:lnSpc>
              <a:spcBef>
                <a:spcPts val="0"/>
              </a:spcBef>
              <a:buClr>
                <a:schemeClr val="dk1"/>
              </a:buClr>
              <a:buSzPct val="100000"/>
              <a:buNone/>
            </a:pPr>
            <a:r>
              <a:rPr lang="en" sz="2400" b="1" dirty="0" smtClean="0"/>
              <a:t>Instructions</a:t>
            </a:r>
          </a:p>
          <a:p>
            <a:pPr marL="495300" indent="-457200">
              <a:lnSpc>
                <a:spcPct val="120000"/>
              </a:lnSpc>
              <a:spcBef>
                <a:spcPts val="0"/>
              </a:spcBef>
              <a:buClr>
                <a:schemeClr val="dk1"/>
              </a:buClr>
              <a:buSzPct val="100000"/>
              <a:buFont typeface="+mj-lt"/>
              <a:buAutoNum type="arabicPeriod"/>
            </a:pPr>
            <a:r>
              <a:rPr lang="en" sz="2400" dirty="0" smtClean="0"/>
              <a:t>Open SRP/[Language]_Exercise</a:t>
            </a:r>
          </a:p>
          <a:p>
            <a:pPr marL="495300" indent="-457200">
              <a:lnSpc>
                <a:spcPct val="120000"/>
              </a:lnSpc>
              <a:spcBef>
                <a:spcPts val="0"/>
              </a:spcBef>
              <a:buClr>
                <a:schemeClr val="dk1"/>
              </a:buClr>
              <a:buSzPct val="100000"/>
              <a:buFont typeface="+mj-lt"/>
              <a:buAutoNum type="arabicPeriod"/>
            </a:pPr>
            <a:r>
              <a:rPr lang="en" sz="2400" dirty="0" smtClean="0"/>
              <a:t>Create </a:t>
            </a:r>
            <a:r>
              <a:rPr lang="en" sz="2400" b="1" dirty="0" smtClean="0"/>
              <a:t>Mars</a:t>
            </a:r>
            <a:r>
              <a:rPr lang="en" sz="2400" dirty="0" smtClean="0"/>
              <a:t> class</a:t>
            </a:r>
          </a:p>
          <a:p>
            <a:pPr marL="495300" indent="-457200">
              <a:lnSpc>
                <a:spcPct val="120000"/>
              </a:lnSpc>
              <a:spcBef>
                <a:spcPts val="0"/>
              </a:spcBef>
              <a:buClr>
                <a:schemeClr val="dk1"/>
              </a:buClr>
              <a:buSzPct val="100000"/>
              <a:buFont typeface="+mj-lt"/>
              <a:buAutoNum type="arabicPeriod"/>
            </a:pPr>
            <a:r>
              <a:rPr lang="en" sz="2400" dirty="0" smtClean="0"/>
              <a:t>Move </a:t>
            </a:r>
            <a:r>
              <a:rPr lang="en" sz="2400" b="1" dirty="0" smtClean="0"/>
              <a:t>Mars</a:t>
            </a:r>
            <a:r>
              <a:rPr lang="en" sz="2400" dirty="0" smtClean="0"/>
              <a:t> behavior out of the </a:t>
            </a:r>
            <a:r>
              <a:rPr lang="en" sz="2400" b="1" dirty="0" smtClean="0"/>
              <a:t>Rover</a:t>
            </a:r>
            <a:r>
              <a:rPr lang="en" sz="2400" dirty="0" smtClean="0"/>
              <a:t> class to a </a:t>
            </a:r>
            <a:r>
              <a:rPr lang="en" sz="2400" b="1" dirty="0" smtClean="0"/>
              <a:t>Mars</a:t>
            </a:r>
            <a:r>
              <a:rPr lang="en" sz="2400" dirty="0" smtClean="0"/>
              <a:t> class</a:t>
            </a:r>
          </a:p>
          <a:p>
            <a:pPr marL="495300" indent="-457200">
              <a:lnSpc>
                <a:spcPct val="120000"/>
              </a:lnSpc>
              <a:spcBef>
                <a:spcPts val="0"/>
              </a:spcBef>
              <a:buClr>
                <a:schemeClr val="dk1"/>
              </a:buClr>
              <a:buSzPct val="100000"/>
              <a:buFont typeface="+mj-lt"/>
              <a:buAutoNum type="arabicPeriod"/>
            </a:pPr>
            <a:r>
              <a:rPr lang="en" sz="2400" dirty="0" smtClean="0"/>
              <a:t>Refactor </a:t>
            </a:r>
            <a:r>
              <a:rPr lang="en" sz="2400" b="1" dirty="0" smtClean="0"/>
              <a:t>Rover</a:t>
            </a:r>
            <a:r>
              <a:rPr lang="en" sz="2400" dirty="0" smtClean="0"/>
              <a:t> to take a </a:t>
            </a:r>
            <a:r>
              <a:rPr lang="en" sz="2400" b="1" dirty="0" smtClean="0"/>
              <a:t>Mars</a:t>
            </a:r>
            <a:r>
              <a:rPr lang="en" sz="2400" dirty="0" smtClean="0"/>
              <a:t> instance in the </a:t>
            </a:r>
            <a:r>
              <a:rPr lang="en" sz="2400" b="1" dirty="0" smtClean="0"/>
              <a:t>MissionController</a:t>
            </a:r>
            <a:r>
              <a:rPr lang="en" sz="2400" dirty="0" smtClean="0"/>
              <a:t> class</a:t>
            </a:r>
          </a:p>
          <a:p>
            <a:pPr marL="495300" indent="-457200">
              <a:lnSpc>
                <a:spcPct val="120000"/>
              </a:lnSpc>
              <a:spcBef>
                <a:spcPts val="0"/>
              </a:spcBef>
              <a:buClr>
                <a:schemeClr val="dk1"/>
              </a:buClr>
              <a:buSzPct val="100000"/>
              <a:buFont typeface="+mj-lt"/>
              <a:buAutoNum type="arabicPeriod"/>
            </a:pPr>
            <a:endParaRPr lang="en" sz="2400" dirty="0"/>
          </a:p>
          <a:p>
            <a:pPr marL="38100" indent="0">
              <a:lnSpc>
                <a:spcPct val="120000"/>
              </a:lnSpc>
              <a:spcBef>
                <a:spcPts val="0"/>
              </a:spcBef>
              <a:buClr>
                <a:schemeClr val="dk1"/>
              </a:buClr>
              <a:buSzPct val="100000"/>
              <a:buNone/>
            </a:pPr>
            <a:r>
              <a:rPr lang="en" sz="2400" dirty="0" smtClean="0"/>
              <a:t>									20 Minutes</a:t>
            </a:r>
            <a:endParaRPr lang="en" sz="2400" dirty="0"/>
          </a:p>
        </p:txBody>
      </p:sp>
      <p:sp>
        <p:nvSpPr>
          <p:cNvPr id="4" name="TextBox 3"/>
          <p:cNvSpPr txBox="1"/>
          <p:nvPr/>
        </p:nvSpPr>
        <p:spPr>
          <a:xfrm>
            <a:off x="3335481" y="1205346"/>
            <a:ext cx="1066895" cy="461665"/>
          </a:xfrm>
          <a:prstGeom prst="rect">
            <a:avLst/>
          </a:prstGeom>
          <a:noFill/>
        </p:spPr>
        <p:txBody>
          <a:bodyPr wrap="none" rtlCol="0">
            <a:spAutoFit/>
          </a:bodyPr>
          <a:lstStyle/>
          <a:p>
            <a:r>
              <a:rPr lang="en-US" sz="2400" dirty="0" smtClean="0"/>
              <a:t>- Rover</a:t>
            </a:r>
            <a:endParaRPr lang="en-US" sz="2400" dirty="0"/>
          </a:p>
        </p:txBody>
      </p:sp>
      <p:sp>
        <p:nvSpPr>
          <p:cNvPr id="5" name="TextBox 4"/>
          <p:cNvSpPr txBox="1"/>
          <p:nvPr/>
        </p:nvSpPr>
        <p:spPr>
          <a:xfrm>
            <a:off x="3378473" y="1642936"/>
            <a:ext cx="980910" cy="461665"/>
          </a:xfrm>
          <a:prstGeom prst="rect">
            <a:avLst/>
          </a:prstGeom>
          <a:noFill/>
        </p:spPr>
        <p:txBody>
          <a:bodyPr wrap="none" rtlCol="0">
            <a:spAutoFit/>
          </a:bodyPr>
          <a:lstStyle/>
          <a:p>
            <a:r>
              <a:rPr lang="en-US" sz="2400" dirty="0" smtClean="0"/>
              <a:t>- Mars</a:t>
            </a:r>
            <a:endParaRPr lang="en-US" sz="2400" dirty="0"/>
          </a:p>
        </p:txBody>
      </p:sp>
      <p:sp>
        <p:nvSpPr>
          <p:cNvPr id="6" name="TextBox 5"/>
          <p:cNvSpPr txBox="1"/>
          <p:nvPr/>
        </p:nvSpPr>
        <p:spPr>
          <a:xfrm>
            <a:off x="3378473" y="2080527"/>
            <a:ext cx="980910" cy="461665"/>
          </a:xfrm>
          <a:prstGeom prst="rect">
            <a:avLst/>
          </a:prstGeom>
          <a:noFill/>
        </p:spPr>
        <p:txBody>
          <a:bodyPr wrap="none" rtlCol="0">
            <a:spAutoFit/>
          </a:bodyPr>
          <a:lstStyle/>
          <a:p>
            <a:r>
              <a:rPr lang="en-US" sz="2400" dirty="0"/>
              <a:t>- Mars</a:t>
            </a:r>
          </a:p>
        </p:txBody>
      </p:sp>
      <p:sp>
        <p:nvSpPr>
          <p:cNvPr id="7" name="TextBox 6"/>
          <p:cNvSpPr txBox="1"/>
          <p:nvPr/>
        </p:nvSpPr>
        <p:spPr>
          <a:xfrm>
            <a:off x="3378473" y="2542192"/>
            <a:ext cx="980910" cy="461665"/>
          </a:xfrm>
          <a:prstGeom prst="rect">
            <a:avLst/>
          </a:prstGeom>
          <a:noFill/>
        </p:spPr>
        <p:txBody>
          <a:bodyPr wrap="none" rtlCol="0">
            <a:spAutoFit/>
          </a:bodyPr>
          <a:lstStyle/>
          <a:p>
            <a:r>
              <a:rPr lang="en-US" sz="2400" dirty="0"/>
              <a:t>- Mars</a:t>
            </a:r>
          </a:p>
        </p:txBody>
      </p:sp>
    </p:spTree>
    <p:extLst>
      <p:ext uri="{BB962C8B-B14F-4D97-AF65-F5344CB8AC3E}">
        <p14:creationId xmlns:p14="http://schemas.microsoft.com/office/powerpoint/2010/main" val="3472583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23562"/>
            <a:ext cx="10515600" cy="1325563"/>
          </a:xfrm>
        </p:spPr>
        <p:txBody>
          <a:bodyPr/>
          <a:lstStyle/>
          <a:p>
            <a:r>
              <a:rPr lang="en-US" dirty="0" smtClean="0"/>
              <a:t>Possible Solution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38841416"/>
              </p:ext>
            </p:extLst>
          </p:nvPr>
        </p:nvGraphicFramePr>
        <p:xfrm>
          <a:off x="2500746" y="16491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extBox 4"/>
          <p:cNvSpPr txBox="1"/>
          <p:nvPr/>
        </p:nvSpPr>
        <p:spPr>
          <a:xfrm>
            <a:off x="838200" y="2078181"/>
            <a:ext cx="5146964" cy="1754326"/>
          </a:xfrm>
          <a:prstGeom prst="rect">
            <a:avLst/>
          </a:prstGeom>
          <a:noFill/>
        </p:spPr>
        <p:txBody>
          <a:bodyPr wrap="square" rtlCol="0">
            <a:spAutoFit/>
          </a:bodyPr>
          <a:lstStyle/>
          <a:p>
            <a:pPr marL="285750" indent="-285750">
              <a:buFont typeface="Arial" panose="020B0604020202020204" pitchFamily="34" charset="0"/>
              <a:buChar char="•"/>
            </a:pPr>
            <a:r>
              <a:rPr lang="en-US" sz="3600" dirty="0" smtClean="0"/>
              <a:t>Separation of concerns</a:t>
            </a:r>
          </a:p>
          <a:p>
            <a:pPr marL="285750" indent="-285750">
              <a:buFont typeface="Arial" panose="020B0604020202020204" pitchFamily="34" charset="0"/>
              <a:buChar char="•"/>
            </a:pPr>
            <a:r>
              <a:rPr lang="en-US" sz="3600" dirty="0" smtClean="0"/>
              <a:t>Methods put in classes that make logical sense</a:t>
            </a:r>
            <a:endParaRPr lang="en-US" sz="3600" dirty="0"/>
          </a:p>
        </p:txBody>
      </p:sp>
    </p:spTree>
    <p:extLst>
      <p:ext uri="{BB962C8B-B14F-4D97-AF65-F5344CB8AC3E}">
        <p14:creationId xmlns:p14="http://schemas.microsoft.com/office/powerpoint/2010/main" val="8048739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1045028" y="1600200"/>
            <a:ext cx="5279572" cy="523220"/>
          </a:xfrm>
          <a:prstGeom prst="rect">
            <a:avLst/>
          </a:prstGeom>
          <a:noFill/>
        </p:spPr>
        <p:txBody>
          <a:bodyPr wrap="square" rtlCol="0">
            <a:spAutoFit/>
          </a:bodyPr>
          <a:lstStyle/>
          <a:p>
            <a:pPr algn="ctr"/>
            <a:r>
              <a:rPr lang="en-US" sz="2800" dirty="0" smtClean="0">
                <a:solidFill>
                  <a:srgbClr val="FFC000"/>
                </a:solidFill>
                <a:latin typeface="Arial" panose="020B0604020202020204" pitchFamily="34" charset="0"/>
                <a:cs typeface="Arial" panose="020B0604020202020204" pitchFamily="34" charset="0"/>
              </a:rPr>
              <a:t>Open/Closed Principle</a:t>
            </a:r>
            <a:endParaRPr lang="en-US" sz="2800" dirty="0">
              <a:solidFill>
                <a:srgbClr val="FFC000"/>
              </a:solidFill>
              <a:latin typeface="Arial" panose="020B0604020202020204" pitchFamily="34" charset="0"/>
              <a:cs typeface="Arial" panose="020B0604020202020204" pitchFamily="34" charset="0"/>
            </a:endParaRPr>
          </a:p>
        </p:txBody>
      </p:sp>
      <p:sp>
        <p:nvSpPr>
          <p:cNvPr id="5" name="TextBox 4"/>
          <p:cNvSpPr txBox="1"/>
          <p:nvPr/>
        </p:nvSpPr>
        <p:spPr>
          <a:xfrm>
            <a:off x="1045028" y="587829"/>
            <a:ext cx="5279572" cy="1107996"/>
          </a:xfrm>
          <a:prstGeom prst="rect">
            <a:avLst/>
          </a:prstGeom>
          <a:noFill/>
        </p:spPr>
        <p:txBody>
          <a:bodyPr wrap="square" rtlCol="0">
            <a:spAutoFit/>
          </a:bodyPr>
          <a:lstStyle/>
          <a:p>
            <a:pPr algn="ctr"/>
            <a:r>
              <a:rPr lang="en-US" sz="4800" dirty="0" smtClean="0">
                <a:solidFill>
                  <a:srgbClr val="FFC000"/>
                </a:solidFill>
              </a:rPr>
              <a:t>S.</a:t>
            </a:r>
            <a:r>
              <a:rPr lang="en-US" sz="6600" b="1" dirty="0" smtClean="0">
                <a:solidFill>
                  <a:srgbClr val="FFC000"/>
                </a:solidFill>
              </a:rPr>
              <a:t>O</a:t>
            </a:r>
            <a:r>
              <a:rPr lang="en-US" sz="4800" dirty="0" smtClean="0">
                <a:solidFill>
                  <a:srgbClr val="FFC000"/>
                </a:solidFill>
              </a:rPr>
              <a:t>.L.I.D</a:t>
            </a:r>
            <a:r>
              <a:rPr lang="en-US" sz="6600" b="1" dirty="0" smtClean="0">
                <a:solidFill>
                  <a:srgbClr val="FFC000"/>
                </a:solidFill>
              </a:rPr>
              <a:t>.</a:t>
            </a:r>
            <a:endParaRPr lang="en-US" sz="6600" b="1" dirty="0">
              <a:solidFill>
                <a:srgbClr val="FFC000"/>
              </a:solidFill>
            </a:endParaRPr>
          </a:p>
        </p:txBody>
      </p:sp>
    </p:spTree>
    <p:extLst>
      <p:ext uri="{BB962C8B-B14F-4D97-AF65-F5344CB8AC3E}">
        <p14:creationId xmlns:p14="http://schemas.microsoft.com/office/powerpoint/2010/main" val="17783706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a:t>
            </a:r>
            <a:endParaRPr lang="en-US" dirty="0"/>
          </a:p>
        </p:txBody>
      </p:sp>
      <p:sp>
        <p:nvSpPr>
          <p:cNvPr id="3" name="Content Placeholder 2"/>
          <p:cNvSpPr>
            <a:spLocks noGrp="1"/>
          </p:cNvSpPr>
          <p:nvPr>
            <p:ph idx="1"/>
          </p:nvPr>
        </p:nvSpPr>
        <p:spPr/>
        <p:txBody>
          <a:bodyPr>
            <a:normAutofit/>
          </a:bodyPr>
          <a:lstStyle/>
          <a:p>
            <a:r>
              <a:rPr lang="fr-CA" sz="3600" dirty="0" err="1"/>
              <a:t>Originally</a:t>
            </a:r>
            <a:r>
              <a:rPr lang="fr-CA" sz="3600" dirty="0"/>
              <a:t> </a:t>
            </a:r>
            <a:r>
              <a:rPr lang="fr-CA" sz="3600" dirty="0" err="1"/>
              <a:t>credited</a:t>
            </a:r>
            <a:r>
              <a:rPr lang="fr-CA" sz="3600" dirty="0"/>
              <a:t> to Bertrand Meyer in 1988</a:t>
            </a:r>
          </a:p>
          <a:p>
            <a:r>
              <a:rPr lang="fr-CA" sz="3600" b="1" dirty="0"/>
              <a:t>Open</a:t>
            </a:r>
            <a:r>
              <a:rPr lang="fr-CA" sz="3600" dirty="0"/>
              <a:t> for extension, but </a:t>
            </a:r>
            <a:r>
              <a:rPr lang="fr-CA" sz="3600" b="1" dirty="0" err="1"/>
              <a:t>Closed</a:t>
            </a:r>
            <a:r>
              <a:rPr lang="fr-CA" sz="3600" dirty="0"/>
              <a:t> for modification</a:t>
            </a:r>
          </a:p>
          <a:p>
            <a:r>
              <a:rPr lang="fr-CA" sz="3600" dirty="0" err="1" smtClean="0"/>
              <a:t>Refined</a:t>
            </a:r>
            <a:r>
              <a:rPr lang="fr-CA" sz="3600" dirty="0" smtClean="0"/>
              <a:t> to </a:t>
            </a:r>
            <a:r>
              <a:rPr lang="fr-CA" sz="3600" dirty="0" err="1" smtClean="0"/>
              <a:t>advocate</a:t>
            </a:r>
            <a:r>
              <a:rPr lang="fr-CA" sz="3600" dirty="0" smtClean="0"/>
              <a:t> </a:t>
            </a:r>
            <a:r>
              <a:rPr lang="fr-CA" sz="3600" dirty="0" err="1" smtClean="0"/>
              <a:t>using</a:t>
            </a:r>
            <a:r>
              <a:rPr lang="fr-CA" sz="3600" dirty="0" smtClean="0"/>
              <a:t> </a:t>
            </a:r>
            <a:r>
              <a:rPr lang="fr-CA" sz="3600" dirty="0"/>
              <a:t>abstract base classes</a:t>
            </a:r>
          </a:p>
          <a:p>
            <a:r>
              <a:rPr lang="fr-CA" sz="3600" dirty="0" err="1"/>
              <a:t>Continually</a:t>
            </a:r>
            <a:r>
              <a:rPr lang="fr-CA" sz="3600" dirty="0"/>
              <a:t> </a:t>
            </a:r>
            <a:r>
              <a:rPr lang="fr-CA" sz="3600" dirty="0" err="1" smtClean="0"/>
              <a:t>evolving</a:t>
            </a:r>
            <a:endParaRPr lang="fr-CA" sz="3600" dirty="0"/>
          </a:p>
        </p:txBody>
      </p:sp>
      <p:pic>
        <p:nvPicPr>
          <p:cNvPr id="4" name="Picture 2" descr="http://upload.wikimedia.org/wikipedia/commons/2/28/Bertrand_Meyer_IMG_248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30586" y="4001294"/>
            <a:ext cx="2514600"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43680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5" name="Picture 2" descr="http://www.maiken2051.com/images/cropped/Alien%20thinking%20things%20ov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5277" y="3247592"/>
            <a:ext cx="3379999" cy="31162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What does it mean?</a:t>
            </a:r>
            <a:endParaRPr lang="en-US" dirty="0"/>
          </a:p>
        </p:txBody>
      </p:sp>
      <p:sp>
        <p:nvSpPr>
          <p:cNvPr id="3" name="Content Placeholder 2"/>
          <p:cNvSpPr>
            <a:spLocks noGrp="1"/>
          </p:cNvSpPr>
          <p:nvPr>
            <p:ph idx="1"/>
          </p:nvPr>
        </p:nvSpPr>
        <p:spPr/>
        <p:txBody>
          <a:bodyPr>
            <a:normAutofit/>
          </a:bodyPr>
          <a:lstStyle/>
          <a:p>
            <a:pPr>
              <a:defRPr/>
            </a:pPr>
            <a:r>
              <a:rPr lang="fr-CA" sz="3600" dirty="0"/>
              <a:t>Concepts </a:t>
            </a:r>
            <a:r>
              <a:rPr lang="fr-CA" sz="3600" dirty="0" err="1"/>
              <a:t>at</a:t>
            </a:r>
            <a:r>
              <a:rPr lang="fr-CA" sz="3600" dirty="0"/>
              <a:t> </a:t>
            </a:r>
            <a:r>
              <a:rPr lang="en-US" sz="3600" dirty="0"/>
              <a:t>odds</a:t>
            </a:r>
            <a:r>
              <a:rPr lang="fr-CA" sz="3600" dirty="0"/>
              <a:t> </a:t>
            </a:r>
            <a:r>
              <a:rPr lang="fr-CA" sz="3600" dirty="0" err="1"/>
              <a:t>with</a:t>
            </a:r>
            <a:r>
              <a:rPr lang="fr-CA" sz="3600" dirty="0"/>
              <a:t> </a:t>
            </a:r>
            <a:r>
              <a:rPr lang="fr-CA" sz="3600" dirty="0" err="1"/>
              <a:t>each</a:t>
            </a:r>
            <a:r>
              <a:rPr lang="fr-CA" sz="3600" dirty="0"/>
              <a:t> </a:t>
            </a:r>
            <a:r>
              <a:rPr lang="fr-CA" sz="3600" dirty="0" err="1"/>
              <a:t>other</a:t>
            </a:r>
            <a:endParaRPr lang="fr-CA" sz="3600" dirty="0"/>
          </a:p>
          <a:p>
            <a:pPr>
              <a:defRPr/>
            </a:pPr>
            <a:r>
              <a:rPr lang="fr-CA" sz="3600" dirty="0" err="1" smtClean="0"/>
              <a:t>Minimize</a:t>
            </a:r>
            <a:r>
              <a:rPr lang="fr-CA" sz="3600" dirty="0" smtClean="0"/>
              <a:t> changes to </a:t>
            </a:r>
            <a:r>
              <a:rPr lang="fr-CA" sz="3600" dirty="0"/>
              <a:t>classes</a:t>
            </a:r>
          </a:p>
          <a:p>
            <a:pPr>
              <a:defRPr/>
            </a:pPr>
            <a:r>
              <a:rPr lang="fr-CA" sz="3600" dirty="0"/>
              <a:t>Open for </a:t>
            </a:r>
            <a:r>
              <a:rPr lang="fr-CA" sz="3600" dirty="0" err="1"/>
              <a:t>most</a:t>
            </a:r>
            <a:r>
              <a:rPr lang="fr-CA" sz="3600" dirty="0"/>
              <a:t> probable changes</a:t>
            </a:r>
          </a:p>
        </p:txBody>
      </p:sp>
    </p:spTree>
    <p:extLst>
      <p:ext uri="{BB962C8B-B14F-4D97-AF65-F5344CB8AC3E}">
        <p14:creationId xmlns:p14="http://schemas.microsoft.com/office/powerpoint/2010/main" val="8828460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a:t>
            </a:r>
            <a:endParaRPr lang="en-US" dirty="0"/>
          </a:p>
        </p:txBody>
      </p:sp>
      <p:sp>
        <p:nvSpPr>
          <p:cNvPr id="3" name="Content Placeholder 2"/>
          <p:cNvSpPr>
            <a:spLocks noGrp="1"/>
          </p:cNvSpPr>
          <p:nvPr>
            <p:ph idx="1"/>
          </p:nvPr>
        </p:nvSpPr>
        <p:spPr/>
        <p:txBody>
          <a:bodyPr>
            <a:normAutofit/>
          </a:bodyPr>
          <a:lstStyle/>
          <a:p>
            <a:pPr>
              <a:defRPr/>
            </a:pPr>
            <a:r>
              <a:rPr lang="fr-CA" sz="3600" dirty="0" err="1"/>
              <a:t>Don’t</a:t>
            </a:r>
            <a:r>
              <a:rPr lang="fr-CA" sz="3600" dirty="0"/>
              <a:t> have to change code once </a:t>
            </a:r>
            <a:r>
              <a:rPr lang="fr-CA" sz="3600" dirty="0" err="1"/>
              <a:t>it</a:t>
            </a:r>
            <a:r>
              <a:rPr lang="fr-CA" sz="3600" dirty="0"/>
              <a:t> </a:t>
            </a:r>
            <a:r>
              <a:rPr lang="fr-CA" sz="3600" dirty="0" err="1"/>
              <a:t>works</a:t>
            </a:r>
            <a:endParaRPr lang="fr-CA" sz="3600" dirty="0"/>
          </a:p>
          <a:p>
            <a:pPr>
              <a:defRPr/>
            </a:pPr>
            <a:r>
              <a:rPr lang="fr-CA" sz="3600" dirty="0" err="1"/>
              <a:t>Don’t</a:t>
            </a:r>
            <a:r>
              <a:rPr lang="fr-CA" sz="3600" dirty="0"/>
              <a:t> have to rewrite tests</a:t>
            </a:r>
          </a:p>
          <a:p>
            <a:pPr>
              <a:defRPr/>
            </a:pPr>
            <a:r>
              <a:rPr lang="fr-CA" sz="3600" dirty="0" err="1"/>
              <a:t>Doesn’t</a:t>
            </a:r>
            <a:r>
              <a:rPr lang="fr-CA" sz="3600" dirty="0"/>
              <a:t> </a:t>
            </a:r>
            <a:r>
              <a:rPr lang="fr-CA" sz="3600" dirty="0" err="1"/>
              <a:t>only</a:t>
            </a:r>
            <a:r>
              <a:rPr lang="fr-CA" sz="3600" dirty="0"/>
              <a:t> </a:t>
            </a:r>
            <a:r>
              <a:rPr lang="fr-CA" sz="3600" dirty="0" err="1"/>
              <a:t>apply</a:t>
            </a:r>
            <a:r>
              <a:rPr lang="fr-CA" sz="3600" dirty="0"/>
              <a:t> to base classes</a:t>
            </a:r>
          </a:p>
        </p:txBody>
      </p:sp>
      <p:pic>
        <p:nvPicPr>
          <p:cNvPr id="6" name="Picture 2" descr="http://wac.450f.edgecastcdn.net/80450F/screencrush.com/files/2014/06/guardians-of-the-galaxy-poster-rocket-groot-d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3508" y="3723347"/>
            <a:ext cx="3882829" cy="2588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39472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 Format</a:t>
            </a:r>
            <a:endParaRPr lang="en-US" dirty="0"/>
          </a:p>
        </p:txBody>
      </p:sp>
      <p:sp>
        <p:nvSpPr>
          <p:cNvPr id="3" name="Content Placeholder 2"/>
          <p:cNvSpPr>
            <a:spLocks noGrp="1"/>
          </p:cNvSpPr>
          <p:nvPr>
            <p:ph idx="1"/>
          </p:nvPr>
        </p:nvSpPr>
        <p:spPr>
          <a:xfrm>
            <a:off x="838200" y="1825625"/>
            <a:ext cx="9209314" cy="4351338"/>
          </a:xfrm>
        </p:spPr>
        <p:txBody>
          <a:bodyPr>
            <a:normAutofit fontScale="92500" lnSpcReduction="20000"/>
          </a:bodyPr>
          <a:lstStyle/>
          <a:p>
            <a:r>
              <a:rPr lang="en-US" sz="3600" dirty="0" smtClean="0"/>
              <a:t>Katas</a:t>
            </a:r>
          </a:p>
          <a:p>
            <a:pPr lvl="1"/>
            <a:r>
              <a:rPr lang="en-US" sz="3200" dirty="0" smtClean="0"/>
              <a:t>Mars Rover</a:t>
            </a:r>
          </a:p>
          <a:p>
            <a:r>
              <a:rPr lang="en-US" sz="3600" dirty="0" smtClean="0"/>
              <a:t>Lightning talk followed by exercise</a:t>
            </a:r>
          </a:p>
          <a:p>
            <a:pPr lvl="1"/>
            <a:r>
              <a:rPr lang="en-US" sz="3200" dirty="0" smtClean="0"/>
              <a:t>Single Responsibility Principle</a:t>
            </a:r>
          </a:p>
          <a:p>
            <a:pPr lvl="1"/>
            <a:r>
              <a:rPr lang="en-US" sz="3200" dirty="0" smtClean="0"/>
              <a:t>Open/Closed Principle</a:t>
            </a:r>
          </a:p>
          <a:p>
            <a:pPr lvl="1"/>
            <a:r>
              <a:rPr lang="en-US" sz="3200" dirty="0" err="1" smtClean="0"/>
              <a:t>Liskov</a:t>
            </a:r>
            <a:r>
              <a:rPr lang="en-US" sz="3200" dirty="0" smtClean="0"/>
              <a:t> Substitution and Interface Segregation Principles</a:t>
            </a:r>
          </a:p>
          <a:p>
            <a:pPr lvl="1"/>
            <a:r>
              <a:rPr lang="en-US" sz="3200" dirty="0" err="1" smtClean="0"/>
              <a:t>Dependecy</a:t>
            </a:r>
            <a:r>
              <a:rPr lang="en-US" sz="3200" dirty="0" smtClean="0"/>
              <a:t> Inversion</a:t>
            </a:r>
          </a:p>
          <a:p>
            <a:pPr lvl="0">
              <a:spcBef>
                <a:spcPts val="0"/>
              </a:spcBef>
              <a:buNone/>
            </a:pPr>
            <a:endParaRPr lang="en-US" sz="3600" dirty="0" smtClean="0"/>
          </a:p>
          <a:p>
            <a:pPr lvl="0">
              <a:spcBef>
                <a:spcPts val="0"/>
              </a:spcBef>
              <a:buNone/>
            </a:pPr>
            <a:r>
              <a:rPr lang="en-US" sz="3600" dirty="0" smtClean="0"/>
              <a:t>Introduced </a:t>
            </a:r>
            <a:r>
              <a:rPr lang="en-US" sz="3600" dirty="0"/>
              <a:t>by Robert Martin (Uncle Bob) in </a:t>
            </a:r>
          </a:p>
          <a:p>
            <a:pPr lvl="0">
              <a:spcBef>
                <a:spcPts val="0"/>
              </a:spcBef>
              <a:buNone/>
            </a:pPr>
            <a:r>
              <a:rPr lang="en-US" sz="3600" i="1" dirty="0"/>
              <a:t>Principles of Object Oriented Design</a:t>
            </a:r>
          </a:p>
          <a:p>
            <a:endParaRPr lang="en-US" sz="3600" dirty="0"/>
          </a:p>
        </p:txBody>
      </p:sp>
      <p:pic>
        <p:nvPicPr>
          <p:cNvPr id="1026" name="Picture 2" descr="http://www.cardinalsolutions.com/~/media/Images/cardinal/img/cardinal-logo-larg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2860" y="958057"/>
            <a:ext cx="3771497" cy="1066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57283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implement</a:t>
            </a:r>
            <a:endParaRPr lang="en-US" dirty="0"/>
          </a:p>
        </p:txBody>
      </p:sp>
      <p:sp>
        <p:nvSpPr>
          <p:cNvPr id="3" name="Content Placeholder 2"/>
          <p:cNvSpPr>
            <a:spLocks noGrp="1"/>
          </p:cNvSpPr>
          <p:nvPr>
            <p:ph sz="half" idx="1"/>
          </p:nvPr>
        </p:nvSpPr>
        <p:spPr>
          <a:xfrm>
            <a:off x="838200" y="1721715"/>
            <a:ext cx="4596245" cy="4351338"/>
          </a:xfrm>
        </p:spPr>
        <p:txBody>
          <a:bodyPr>
            <a:normAutofit/>
          </a:bodyPr>
          <a:lstStyle/>
          <a:p>
            <a:r>
              <a:rPr lang="fr-CA" sz="3600" dirty="0"/>
              <a:t>Abstract base </a:t>
            </a:r>
            <a:r>
              <a:rPr lang="fr-CA" sz="3600" dirty="0" smtClean="0"/>
              <a:t>classes</a:t>
            </a:r>
            <a:endParaRPr lang="fr-CA" sz="3600" dirty="0"/>
          </a:p>
          <a:p>
            <a:r>
              <a:rPr lang="fr-CA" sz="3600" dirty="0" err="1"/>
              <a:t>Inheritance</a:t>
            </a:r>
            <a:endParaRPr lang="fr-CA" sz="3600" dirty="0"/>
          </a:p>
          <a:p>
            <a:pPr marL="0" indent="0">
              <a:buNone/>
            </a:pPr>
            <a:endParaRPr lang="fr-CA" sz="3600" dirty="0"/>
          </a:p>
          <a:p>
            <a:endParaRPr lang="fr-CA" sz="3600" dirty="0"/>
          </a:p>
        </p:txBody>
      </p:sp>
      <p:sp>
        <p:nvSpPr>
          <p:cNvPr id="4" name="Content Placeholder 3"/>
          <p:cNvSpPr>
            <a:spLocks noGrp="1"/>
          </p:cNvSpPr>
          <p:nvPr>
            <p:ph sz="half" idx="2"/>
          </p:nvPr>
        </p:nvSpPr>
        <p:spPr>
          <a:xfrm>
            <a:off x="5434446" y="1721715"/>
            <a:ext cx="4499264" cy="4351338"/>
          </a:xfrm>
        </p:spPr>
        <p:txBody>
          <a:bodyPr>
            <a:normAutofit/>
          </a:bodyPr>
          <a:lstStyle/>
          <a:p>
            <a:r>
              <a:rPr lang="fr-CA" sz="3600" dirty="0" err="1"/>
              <a:t>Protected</a:t>
            </a:r>
            <a:r>
              <a:rPr lang="fr-CA" sz="3600" dirty="0"/>
              <a:t> </a:t>
            </a:r>
            <a:r>
              <a:rPr lang="fr-CA" sz="3600" dirty="0" err="1"/>
              <a:t>methods</a:t>
            </a:r>
            <a:endParaRPr lang="fr-CA" sz="3600" dirty="0"/>
          </a:p>
          <a:p>
            <a:r>
              <a:rPr lang="fr-CA" sz="3600" dirty="0"/>
              <a:t>Virtual and abstract </a:t>
            </a:r>
            <a:r>
              <a:rPr lang="fr-CA" sz="3600" dirty="0" err="1"/>
              <a:t>methods</a:t>
            </a:r>
            <a:endParaRPr lang="fr-CA" sz="3600" dirty="0"/>
          </a:p>
          <a:p>
            <a:endParaRPr lang="en-US" sz="3600" dirty="0"/>
          </a:p>
        </p:txBody>
      </p:sp>
      <p:pic>
        <p:nvPicPr>
          <p:cNvPr id="5" name="Picture 2" descr="http://static.squarespace.com/static/51b3dc8ee4b051b96ceb10de/t/5304e514e4b02793808a3416/1392829716978/dawww-groot-156869-a-1392798737-650-8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3818" y="3490194"/>
            <a:ext cx="5627374" cy="3159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49982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a:xfrm>
            <a:off x="838200" y="1825625"/>
            <a:ext cx="9022773" cy="4351338"/>
          </a:xfrm>
        </p:spPr>
        <p:txBody>
          <a:bodyPr>
            <a:normAutofit/>
          </a:bodyPr>
          <a:lstStyle/>
          <a:p>
            <a:pPr marL="0" indent="0">
              <a:buNone/>
              <a:defRPr/>
            </a:pPr>
            <a:endParaRPr lang="fr-CA" sz="3600" dirty="0" smtClean="0"/>
          </a:p>
          <a:p>
            <a:pPr marL="0" indent="0">
              <a:buNone/>
              <a:defRPr/>
            </a:pPr>
            <a:endParaRPr lang="fr-CA" sz="3600" dirty="0"/>
          </a:p>
          <a:p>
            <a:pPr>
              <a:defRPr/>
            </a:pPr>
            <a:endParaRPr lang="fr-CA" sz="3600" dirty="0" smtClean="0"/>
          </a:p>
          <a:p>
            <a:pPr>
              <a:defRPr/>
            </a:pPr>
            <a:endParaRPr lang="fr-CA" sz="3600" dirty="0"/>
          </a:p>
          <a:p>
            <a:pPr>
              <a:defRPr/>
            </a:pPr>
            <a:r>
              <a:rPr lang="fr-CA" sz="3600" dirty="0" err="1" smtClean="0"/>
              <a:t>What</a:t>
            </a:r>
            <a:r>
              <a:rPr lang="fr-CA" sz="3600" dirty="0" smtClean="0"/>
              <a:t> if </a:t>
            </a:r>
            <a:r>
              <a:rPr lang="fr-CA" sz="3600" dirty="0" err="1" smtClean="0"/>
              <a:t>we</a:t>
            </a:r>
            <a:r>
              <a:rPr lang="fr-CA" sz="3600" dirty="0" smtClean="0"/>
              <a:t> </a:t>
            </a:r>
            <a:r>
              <a:rPr lang="fr-CA" sz="3600" dirty="0" err="1" smtClean="0"/>
              <a:t>add</a:t>
            </a:r>
            <a:r>
              <a:rPr lang="fr-CA" sz="3600" dirty="0" smtClean="0"/>
              <a:t> </a:t>
            </a:r>
            <a:r>
              <a:rPr lang="fr-CA" sz="3600" dirty="0" err="1" smtClean="0"/>
              <a:t>another</a:t>
            </a:r>
            <a:r>
              <a:rPr lang="fr-CA" sz="3600" dirty="0" smtClean="0"/>
              <a:t> report type?</a:t>
            </a:r>
          </a:p>
          <a:p>
            <a:pPr>
              <a:defRPr/>
            </a:pPr>
            <a:r>
              <a:rPr lang="fr-CA" sz="3600" dirty="0" smtClean="0"/>
              <a:t>Class </a:t>
            </a:r>
            <a:r>
              <a:rPr lang="fr-CA" sz="3600" dirty="0" err="1" smtClean="0"/>
              <a:t>is</a:t>
            </a:r>
            <a:r>
              <a:rPr lang="fr-CA" sz="3600" dirty="0" smtClean="0"/>
              <a:t> </a:t>
            </a:r>
            <a:r>
              <a:rPr lang="fr-CA" sz="3600" dirty="0" err="1" smtClean="0"/>
              <a:t>cluttered</a:t>
            </a:r>
            <a:r>
              <a:rPr lang="fr-CA" sz="3600" dirty="0" smtClean="0"/>
              <a:t> </a:t>
            </a:r>
            <a:r>
              <a:rPr lang="fr-CA" sz="3600" dirty="0" err="1" smtClean="0"/>
              <a:t>with</a:t>
            </a:r>
            <a:r>
              <a:rPr lang="fr-CA" sz="3600" dirty="0" smtClean="0"/>
              <a:t> a lot of </a:t>
            </a:r>
            <a:r>
              <a:rPr lang="fr-CA" sz="3600" dirty="0" err="1" smtClean="0"/>
              <a:t>private</a:t>
            </a:r>
            <a:r>
              <a:rPr lang="fr-CA" sz="3600" dirty="0" smtClean="0"/>
              <a:t> </a:t>
            </a:r>
            <a:r>
              <a:rPr lang="fr-CA" sz="3600" dirty="0" err="1" smtClean="0"/>
              <a:t>methods</a:t>
            </a:r>
            <a:endParaRPr lang="fr-CA" sz="3600" dirty="0" smtClean="0"/>
          </a:p>
          <a:p>
            <a:pPr>
              <a:defRPr/>
            </a:pPr>
            <a:r>
              <a:rPr lang="fr-CA" sz="3600" dirty="0" smtClean="0"/>
              <a:t>Single </a:t>
            </a:r>
            <a:r>
              <a:rPr lang="fr-CA" sz="3600" dirty="0" err="1" smtClean="0"/>
              <a:t>Reponsibility</a:t>
            </a:r>
            <a:r>
              <a:rPr lang="fr-CA" sz="3600" dirty="0" smtClean="0"/>
              <a:t>?   </a:t>
            </a:r>
            <a:r>
              <a:rPr lang="fr-CA" sz="3600" dirty="0" err="1" smtClean="0"/>
              <a:t>Nope</a:t>
            </a:r>
            <a:r>
              <a:rPr lang="fr-CA" sz="3600" dirty="0" smtClean="0"/>
              <a:t>!</a:t>
            </a:r>
          </a:p>
        </p:txBody>
      </p:sp>
      <p:pic>
        <p:nvPicPr>
          <p:cNvPr id="5" name="Picture 4"/>
          <p:cNvPicPr>
            <a:picLocks noChangeAspect="1"/>
          </p:cNvPicPr>
          <p:nvPr/>
        </p:nvPicPr>
        <p:blipFill>
          <a:blip r:embed="rId3"/>
          <a:stretch>
            <a:fillRect/>
          </a:stretch>
        </p:blipFill>
        <p:spPr>
          <a:xfrm>
            <a:off x="2218063" y="1922316"/>
            <a:ext cx="6316337" cy="2047875"/>
          </a:xfrm>
          <a:prstGeom prst="rect">
            <a:avLst/>
          </a:prstGeom>
        </p:spPr>
      </p:pic>
    </p:spTree>
    <p:extLst>
      <p:ext uri="{BB962C8B-B14F-4D97-AF65-F5344CB8AC3E}">
        <p14:creationId xmlns:p14="http://schemas.microsoft.com/office/powerpoint/2010/main" val="29172521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a:xfrm>
            <a:off x="838200" y="1825625"/>
            <a:ext cx="9022773" cy="4351338"/>
          </a:xfrm>
        </p:spPr>
        <p:txBody>
          <a:bodyPr>
            <a:normAutofit/>
          </a:bodyPr>
          <a:lstStyle/>
          <a:p>
            <a:pPr>
              <a:defRPr/>
            </a:pPr>
            <a:r>
              <a:rPr lang="fr-CA" sz="3600" dirty="0" err="1" smtClean="0"/>
              <a:t>Inheritance</a:t>
            </a:r>
            <a:r>
              <a:rPr lang="fr-CA" sz="3600" dirty="0" smtClean="0"/>
              <a:t> </a:t>
            </a:r>
            <a:r>
              <a:rPr lang="fr-CA" sz="3600" dirty="0" err="1" smtClean="0"/>
              <a:t>is</a:t>
            </a:r>
            <a:r>
              <a:rPr lang="fr-CA" sz="3600" dirty="0" smtClean="0"/>
              <a:t> not the </a:t>
            </a:r>
            <a:r>
              <a:rPr lang="fr-CA" sz="3600" dirty="0" err="1" smtClean="0"/>
              <a:t>only</a:t>
            </a:r>
            <a:r>
              <a:rPr lang="fr-CA" sz="3600" dirty="0" smtClean="0"/>
              <a:t> option…</a:t>
            </a:r>
          </a:p>
          <a:p>
            <a:pPr>
              <a:defRPr/>
            </a:pPr>
            <a:endParaRPr lang="fr-CA" sz="3600" dirty="0"/>
          </a:p>
          <a:p>
            <a:pPr>
              <a:defRPr/>
            </a:pPr>
            <a:endParaRPr lang="fr-CA" sz="3600" dirty="0" smtClean="0"/>
          </a:p>
          <a:p>
            <a:pPr>
              <a:defRPr/>
            </a:pPr>
            <a:endParaRPr lang="fr-CA" sz="3600" dirty="0"/>
          </a:p>
          <a:p>
            <a:pPr>
              <a:defRPr/>
            </a:pPr>
            <a:r>
              <a:rPr lang="fr-CA" sz="3600" dirty="0" err="1" smtClean="0"/>
              <a:t>Extend</a:t>
            </a:r>
            <a:r>
              <a:rPr lang="fr-CA" sz="3600" dirty="0" smtClean="0"/>
              <a:t> </a:t>
            </a:r>
            <a:r>
              <a:rPr lang="fr-CA" sz="3600" dirty="0" err="1" smtClean="0"/>
              <a:t>reporting</a:t>
            </a:r>
            <a:r>
              <a:rPr lang="fr-CA" sz="3600" dirty="0" smtClean="0"/>
              <a:t> </a:t>
            </a:r>
            <a:r>
              <a:rPr lang="fr-CA" sz="3600" dirty="0" err="1" smtClean="0"/>
              <a:t>functionality</a:t>
            </a:r>
            <a:r>
              <a:rPr lang="fr-CA" sz="3600" dirty="0" smtClean="0"/>
              <a:t> by </a:t>
            </a:r>
            <a:r>
              <a:rPr lang="fr-CA" sz="3600" dirty="0" err="1" smtClean="0"/>
              <a:t>introducing</a:t>
            </a:r>
            <a:r>
              <a:rPr lang="fr-CA" sz="3600" dirty="0"/>
              <a:t> </a:t>
            </a:r>
            <a:r>
              <a:rPr lang="fr-CA" sz="3600" dirty="0" smtClean="0"/>
              <a:t>new </a:t>
            </a:r>
            <a:r>
              <a:rPr lang="fr-CA" sz="3600" dirty="0" err="1" smtClean="0"/>
              <a:t>IReportGenerator</a:t>
            </a:r>
            <a:r>
              <a:rPr lang="fr-CA" sz="3600" dirty="0" smtClean="0"/>
              <a:t> </a:t>
            </a:r>
            <a:r>
              <a:rPr lang="fr-CA" sz="3600" dirty="0" err="1" smtClean="0"/>
              <a:t>implementations</a:t>
            </a:r>
            <a:endParaRPr lang="fr-CA" sz="3600" dirty="0" smtClean="0"/>
          </a:p>
          <a:p>
            <a:pPr>
              <a:defRPr/>
            </a:pPr>
            <a:r>
              <a:rPr lang="fr-CA" sz="3600" dirty="0" err="1" smtClean="0"/>
              <a:t>CreateReport</a:t>
            </a:r>
            <a:r>
              <a:rPr lang="fr-CA" sz="3600" dirty="0" smtClean="0"/>
              <a:t> </a:t>
            </a:r>
            <a:r>
              <a:rPr lang="fr-CA" sz="3600" dirty="0" err="1" smtClean="0"/>
              <a:t>never</a:t>
            </a:r>
            <a:r>
              <a:rPr lang="fr-CA" sz="3600" dirty="0" smtClean="0"/>
              <a:t> </a:t>
            </a:r>
            <a:r>
              <a:rPr lang="fr-CA" sz="3600" dirty="0" err="1" smtClean="0"/>
              <a:t>needs</a:t>
            </a:r>
            <a:r>
              <a:rPr lang="fr-CA" sz="3600" dirty="0" smtClean="0"/>
              <a:t> </a:t>
            </a:r>
            <a:r>
              <a:rPr lang="fr-CA" sz="3600" dirty="0" err="1" smtClean="0"/>
              <a:t>modified</a:t>
            </a:r>
            <a:endParaRPr lang="fr-CA" sz="3600" dirty="0" smtClean="0"/>
          </a:p>
        </p:txBody>
      </p:sp>
      <p:pic>
        <p:nvPicPr>
          <p:cNvPr id="4" name="Picture 3"/>
          <p:cNvPicPr>
            <a:picLocks noChangeAspect="1"/>
          </p:cNvPicPr>
          <p:nvPr/>
        </p:nvPicPr>
        <p:blipFill>
          <a:blip r:embed="rId3"/>
          <a:stretch>
            <a:fillRect/>
          </a:stretch>
        </p:blipFill>
        <p:spPr>
          <a:xfrm>
            <a:off x="1176337" y="2657042"/>
            <a:ext cx="7932409" cy="1333067"/>
          </a:xfrm>
          <a:prstGeom prst="rect">
            <a:avLst/>
          </a:prstGeom>
        </p:spPr>
      </p:pic>
    </p:spTree>
    <p:extLst>
      <p:ext uri="{BB962C8B-B14F-4D97-AF65-F5344CB8AC3E}">
        <p14:creationId xmlns:p14="http://schemas.microsoft.com/office/powerpoint/2010/main" val="30529578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5" name="Rectangle 4"/>
          <p:cNvSpPr/>
          <p:nvPr/>
        </p:nvSpPr>
        <p:spPr>
          <a:xfrm>
            <a:off x="540877" y="2831795"/>
            <a:ext cx="2784763" cy="167293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solidFill>
                  <a:prstClr val="black"/>
                </a:solidFill>
              </a:rPr>
              <a:t>ReportEngine</a:t>
            </a:r>
            <a:endParaRPr lang="en-US" sz="2400" dirty="0" smtClean="0">
              <a:solidFill>
                <a:prstClr val="black"/>
              </a:solidFill>
            </a:endParaRPr>
          </a:p>
          <a:p>
            <a:pPr algn="ctr"/>
            <a:endParaRPr lang="en-US" sz="800" dirty="0" smtClean="0">
              <a:solidFill>
                <a:prstClr val="black"/>
              </a:solidFill>
            </a:endParaRPr>
          </a:p>
          <a:p>
            <a:pPr algn="ctr"/>
            <a:r>
              <a:rPr lang="en-US" dirty="0" smtClean="0">
                <a:solidFill>
                  <a:prstClr val="black"/>
                </a:solidFill>
              </a:rPr>
              <a:t>+ </a:t>
            </a:r>
            <a:r>
              <a:rPr lang="en-US" dirty="0" err="1" smtClean="0">
                <a:solidFill>
                  <a:prstClr val="black"/>
                </a:solidFill>
              </a:rPr>
              <a:t>CreateReport</a:t>
            </a:r>
            <a:endParaRPr lang="en-US" dirty="0" smtClean="0">
              <a:solidFill>
                <a:prstClr val="black"/>
              </a:solidFill>
            </a:endParaRPr>
          </a:p>
          <a:p>
            <a:pPr algn="ctr"/>
            <a:r>
              <a:rPr lang="en-US" dirty="0" smtClean="0">
                <a:solidFill>
                  <a:prstClr val="black"/>
                </a:solidFill>
              </a:rPr>
              <a:t>-</a:t>
            </a:r>
            <a:r>
              <a:rPr lang="en-US" dirty="0" err="1" smtClean="0">
                <a:solidFill>
                  <a:prstClr val="black"/>
                </a:solidFill>
              </a:rPr>
              <a:t>CreateExcelReport</a:t>
            </a:r>
            <a:endParaRPr lang="en-US" dirty="0" smtClean="0">
              <a:solidFill>
                <a:prstClr val="black"/>
              </a:solidFill>
            </a:endParaRPr>
          </a:p>
          <a:p>
            <a:pPr algn="ctr"/>
            <a:r>
              <a:rPr lang="en-US" dirty="0" smtClean="0">
                <a:solidFill>
                  <a:prstClr val="black"/>
                </a:solidFill>
              </a:rPr>
              <a:t>-</a:t>
            </a:r>
            <a:r>
              <a:rPr lang="en-US" dirty="0" err="1" smtClean="0">
                <a:solidFill>
                  <a:prstClr val="black"/>
                </a:solidFill>
              </a:rPr>
              <a:t>CreatePdfReport</a:t>
            </a:r>
            <a:endParaRPr lang="en-US" dirty="0">
              <a:solidFill>
                <a:prstClr val="black"/>
              </a:solidFill>
            </a:endParaRPr>
          </a:p>
        </p:txBody>
      </p:sp>
      <p:sp>
        <p:nvSpPr>
          <p:cNvPr id="6" name="Rectangle 5"/>
          <p:cNvSpPr/>
          <p:nvPr/>
        </p:nvSpPr>
        <p:spPr>
          <a:xfrm>
            <a:off x="3924850" y="2578950"/>
            <a:ext cx="2784763" cy="106333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solidFill>
                  <a:prstClr val="black"/>
                </a:solidFill>
              </a:rPr>
              <a:t>ReportEngine</a:t>
            </a:r>
            <a:endParaRPr lang="en-US" sz="2400" dirty="0" smtClean="0">
              <a:solidFill>
                <a:prstClr val="black"/>
              </a:solidFill>
            </a:endParaRPr>
          </a:p>
          <a:p>
            <a:pPr algn="ctr"/>
            <a:endParaRPr lang="en-US" sz="800" dirty="0" smtClean="0">
              <a:solidFill>
                <a:prstClr val="black"/>
              </a:solidFill>
            </a:endParaRPr>
          </a:p>
          <a:p>
            <a:pPr algn="ctr"/>
            <a:r>
              <a:rPr lang="en-US" dirty="0" smtClean="0">
                <a:solidFill>
                  <a:prstClr val="black"/>
                </a:solidFill>
              </a:rPr>
              <a:t>+ </a:t>
            </a:r>
            <a:r>
              <a:rPr lang="en-US" dirty="0" err="1" smtClean="0">
                <a:solidFill>
                  <a:prstClr val="black"/>
                </a:solidFill>
              </a:rPr>
              <a:t>CreateReport</a:t>
            </a:r>
            <a:endParaRPr lang="en-US" dirty="0">
              <a:solidFill>
                <a:prstClr val="black"/>
              </a:solidFill>
            </a:endParaRPr>
          </a:p>
        </p:txBody>
      </p:sp>
      <p:sp>
        <p:nvSpPr>
          <p:cNvPr id="7" name="Rectangle 6"/>
          <p:cNvSpPr/>
          <p:nvPr/>
        </p:nvSpPr>
        <p:spPr>
          <a:xfrm>
            <a:off x="7308823" y="2828332"/>
            <a:ext cx="2784763" cy="56457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solidFill>
                  <a:prstClr val="black"/>
                </a:solidFill>
              </a:rPr>
              <a:t>IReportGenerator</a:t>
            </a:r>
            <a:endParaRPr lang="en-US" sz="2400" dirty="0">
              <a:solidFill>
                <a:prstClr val="black"/>
              </a:solidFill>
            </a:endParaRPr>
          </a:p>
        </p:txBody>
      </p:sp>
      <p:sp>
        <p:nvSpPr>
          <p:cNvPr id="8" name="Rectangle 7"/>
          <p:cNvSpPr/>
          <p:nvPr/>
        </p:nvSpPr>
        <p:spPr>
          <a:xfrm>
            <a:off x="4297192" y="4802605"/>
            <a:ext cx="2784763" cy="56457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solidFill>
                  <a:prstClr val="black"/>
                </a:solidFill>
              </a:rPr>
              <a:t>ExcelGenerator</a:t>
            </a:r>
            <a:endParaRPr lang="en-US" sz="2400" dirty="0">
              <a:solidFill>
                <a:prstClr val="black"/>
              </a:solidFill>
            </a:endParaRPr>
          </a:p>
        </p:txBody>
      </p:sp>
      <p:sp>
        <p:nvSpPr>
          <p:cNvPr id="9" name="Rectangle 8"/>
          <p:cNvSpPr/>
          <p:nvPr/>
        </p:nvSpPr>
        <p:spPr>
          <a:xfrm>
            <a:off x="7308822" y="4802605"/>
            <a:ext cx="2784763" cy="56457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solidFill>
                  <a:prstClr val="black"/>
                </a:solidFill>
              </a:rPr>
              <a:t>PdfGenerator</a:t>
            </a:r>
            <a:endParaRPr lang="en-US" sz="2400" dirty="0">
              <a:solidFill>
                <a:prstClr val="black"/>
              </a:solidFill>
            </a:endParaRPr>
          </a:p>
        </p:txBody>
      </p:sp>
      <p:cxnSp>
        <p:nvCxnSpPr>
          <p:cNvPr id="11" name="Straight Connector 10"/>
          <p:cNvCxnSpPr>
            <a:endCxn id="7" idx="1"/>
          </p:cNvCxnSpPr>
          <p:nvPr/>
        </p:nvCxnSpPr>
        <p:spPr>
          <a:xfrm>
            <a:off x="6709613" y="3110618"/>
            <a:ext cx="599210" cy="0"/>
          </a:xfrm>
          <a:prstGeom prst="line">
            <a:avLst/>
          </a:prstGeom>
          <a:ln w="25400">
            <a:prstDash val="dashDot"/>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8" idx="0"/>
          </p:cNvCxnSpPr>
          <p:nvPr/>
        </p:nvCxnSpPr>
        <p:spPr>
          <a:xfrm rot="10800000" flipV="1">
            <a:off x="5689575" y="4316433"/>
            <a:ext cx="3011629" cy="48617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7" idx="2"/>
            <a:endCxn id="9" idx="0"/>
          </p:cNvCxnSpPr>
          <p:nvPr/>
        </p:nvCxnSpPr>
        <p:spPr>
          <a:xfrm flipH="1">
            <a:off x="8701204" y="3392904"/>
            <a:ext cx="1" cy="140970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0573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9" presetClass="emph" presetSubtype="0" grpId="0" nodeType="withEffect">
                                  <p:stCondLst>
                                    <p:cond delay="0"/>
                                  </p:stCondLst>
                                  <p:childTnLst>
                                    <p:set>
                                      <p:cBhvr rctx="PPT">
                                        <p:cTn id="27" dur="indefinite"/>
                                        <p:tgtEl>
                                          <p:spTgt spid="5"/>
                                        </p:tgtEl>
                                        <p:attrNameLst>
                                          <p:attrName>style.opacity</p:attrName>
                                        </p:attrNameLst>
                                      </p:cBhvr>
                                      <p:to>
                                        <p:strVal val="0.5"/>
                                      </p:to>
                                    </p:set>
                                    <p:animEffect filter="image" prLst="opacity: 0.5">
                                      <p:cBhvr rctx="IE">
                                        <p:cTn id="28" dur="indefinite"/>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Kata</a:t>
            </a:r>
            <a:endParaRPr lang="en-US" dirty="0"/>
          </a:p>
        </p:txBody>
      </p:sp>
      <p:sp>
        <p:nvSpPr>
          <p:cNvPr id="3" name="Content Placeholder 2"/>
          <p:cNvSpPr>
            <a:spLocks noGrp="1"/>
          </p:cNvSpPr>
          <p:nvPr>
            <p:ph idx="1"/>
          </p:nvPr>
        </p:nvSpPr>
        <p:spPr/>
        <p:txBody>
          <a:bodyPr>
            <a:normAutofit/>
          </a:bodyPr>
          <a:lstStyle/>
          <a:p>
            <a:pPr>
              <a:defRPr/>
            </a:pPr>
            <a:r>
              <a:rPr lang="fr-CA" sz="3600" dirty="0" err="1"/>
              <a:t>Changed</a:t>
            </a:r>
            <a:r>
              <a:rPr lang="fr-CA" sz="3600" dirty="0"/>
              <a:t> </a:t>
            </a:r>
            <a:r>
              <a:rPr lang="fr-CA" sz="3600" dirty="0" err="1"/>
              <a:t>requirements</a:t>
            </a:r>
            <a:r>
              <a:rPr lang="fr-CA" sz="3600" dirty="0"/>
              <a:t> for rover</a:t>
            </a:r>
          </a:p>
          <a:p>
            <a:pPr>
              <a:defRPr/>
            </a:pPr>
            <a:r>
              <a:rPr lang="fr-CA" sz="3600" dirty="0"/>
              <a:t>Will </a:t>
            </a:r>
            <a:r>
              <a:rPr lang="fr-CA" sz="3600" dirty="0" err="1"/>
              <a:t>be</a:t>
            </a:r>
            <a:r>
              <a:rPr lang="fr-CA" sz="3600" dirty="0"/>
              <a:t> </a:t>
            </a:r>
            <a:r>
              <a:rPr lang="fr-CA" sz="3600" dirty="0" err="1"/>
              <a:t>adding</a:t>
            </a:r>
            <a:r>
              <a:rPr lang="fr-CA" sz="3600" dirty="0"/>
              <a:t> missiles</a:t>
            </a:r>
          </a:p>
          <a:p>
            <a:pPr>
              <a:defRPr/>
            </a:pPr>
            <a:r>
              <a:rPr lang="fr-CA" sz="3600" dirty="0" err="1"/>
              <a:t>Why</a:t>
            </a:r>
            <a:r>
              <a:rPr lang="fr-CA" sz="3600" dirty="0"/>
              <a:t> </a:t>
            </a:r>
            <a:r>
              <a:rPr lang="fr-CA" sz="3600" dirty="0" err="1"/>
              <a:t>does</a:t>
            </a:r>
            <a:r>
              <a:rPr lang="fr-CA" sz="3600" dirty="0"/>
              <a:t> a mars rover </a:t>
            </a:r>
            <a:r>
              <a:rPr lang="fr-CA" sz="3600" dirty="0" err="1"/>
              <a:t>need</a:t>
            </a:r>
            <a:r>
              <a:rPr lang="fr-CA" sz="3600" dirty="0"/>
              <a:t> a missile?</a:t>
            </a:r>
          </a:p>
          <a:p>
            <a:pPr>
              <a:defRPr/>
            </a:pPr>
            <a:r>
              <a:rPr lang="fr-CA" sz="3600" dirty="0"/>
              <a:t>This </a:t>
            </a:r>
            <a:r>
              <a:rPr lang="fr-CA" sz="3600" dirty="0" err="1"/>
              <a:t>thing</a:t>
            </a:r>
            <a:r>
              <a:rPr lang="fr-CA" sz="3600" dirty="0"/>
              <a:t> </a:t>
            </a:r>
            <a:r>
              <a:rPr lang="fr-CA" sz="3600" dirty="0">
                <a:sym typeface="Wingdings" panose="05000000000000000000" pitchFamily="2" charset="2"/>
              </a:rPr>
              <a:t></a:t>
            </a:r>
            <a:endParaRPr lang="fr-CA" sz="3600" dirty="0"/>
          </a:p>
        </p:txBody>
      </p:sp>
      <p:pic>
        <p:nvPicPr>
          <p:cNvPr id="6" name="Picture 2" descr="http://2.bp.blogspot.com/-GaCROxSCRl0/Uv44ine21DI/AAAAAAAAkRk/wlI9UmFxllc/s1600/Alien+Quee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9818" y="3733800"/>
            <a:ext cx="4134729" cy="2221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54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1000" fill="hold"/>
                                        <p:tgtEl>
                                          <p:spTgt spid="6"/>
                                        </p:tgtEl>
                                        <p:attrNameLst>
                                          <p:attrName>ppt_w</p:attrName>
                                        </p:attrNameLst>
                                      </p:cBhvr>
                                      <p:tavLst>
                                        <p:tav tm="0">
                                          <p:val>
                                            <p:fltVal val="0"/>
                                          </p:val>
                                        </p:tav>
                                        <p:tav tm="100000">
                                          <p:val>
                                            <p:strVal val="#ppt_w"/>
                                          </p:val>
                                        </p:tav>
                                      </p:tavLst>
                                    </p:anim>
                                    <p:anim calcmode="lin" valueType="num">
                                      <p:cBhvr>
                                        <p:cTn id="24" dur="1000" fill="hold"/>
                                        <p:tgtEl>
                                          <p:spTgt spid="6"/>
                                        </p:tgtEl>
                                        <p:attrNameLst>
                                          <p:attrName>ppt_h</p:attrName>
                                        </p:attrNameLst>
                                      </p:cBhvr>
                                      <p:tavLst>
                                        <p:tav tm="0">
                                          <p:val>
                                            <p:fltVal val="0"/>
                                          </p:val>
                                        </p:tav>
                                        <p:tav tm="100000">
                                          <p:val>
                                            <p:strVal val="#ppt_h"/>
                                          </p:val>
                                        </p:tav>
                                      </p:tavLst>
                                    </p:anim>
                                    <p:anim calcmode="lin" valueType="num">
                                      <p:cBhvr>
                                        <p:cTn id="25" dur="1000" fill="hold"/>
                                        <p:tgtEl>
                                          <p:spTgt spid="6"/>
                                        </p:tgtEl>
                                        <p:attrNameLst>
                                          <p:attrName>style.rotation</p:attrName>
                                        </p:attrNameLst>
                                      </p:cBhvr>
                                      <p:tavLst>
                                        <p:tav tm="0">
                                          <p:val>
                                            <p:fltVal val="90"/>
                                          </p:val>
                                        </p:tav>
                                        <p:tav tm="100000">
                                          <p:val>
                                            <p:fltVal val="0"/>
                                          </p:val>
                                        </p:tav>
                                      </p:tavLst>
                                    </p:anim>
                                    <p:animEffect transition="in" filter="fade">
                                      <p:cBhvr>
                                        <p:cTn id="2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4994"/>
            <a:ext cx="10515600" cy="1325563"/>
          </a:xfrm>
        </p:spPr>
        <p:txBody>
          <a:bodyPr/>
          <a:lstStyle/>
          <a:p>
            <a:r>
              <a:rPr lang="en-US" dirty="0" smtClean="0"/>
              <a:t>Part One</a:t>
            </a:r>
            <a:endParaRPr lang="en-US" dirty="0"/>
          </a:p>
        </p:txBody>
      </p:sp>
      <p:sp>
        <p:nvSpPr>
          <p:cNvPr id="3" name="Content Placeholder 2"/>
          <p:cNvSpPr>
            <a:spLocks noGrp="1"/>
          </p:cNvSpPr>
          <p:nvPr>
            <p:ph idx="1"/>
          </p:nvPr>
        </p:nvSpPr>
        <p:spPr>
          <a:xfrm>
            <a:off x="838200" y="1017109"/>
            <a:ext cx="10515600" cy="4351338"/>
          </a:xfrm>
        </p:spPr>
        <p:txBody>
          <a:bodyPr>
            <a:noAutofit/>
          </a:bodyPr>
          <a:lstStyle/>
          <a:p>
            <a:pPr marL="0" indent="0">
              <a:buNone/>
            </a:pPr>
            <a:r>
              <a:rPr lang="fr-CA" sz="1600" b="1" dirty="0" err="1" smtClean="0"/>
              <a:t>Functionality</a:t>
            </a:r>
            <a:r>
              <a:rPr lang="fr-CA" sz="1600" b="1" dirty="0" smtClean="0"/>
              <a:t> (</a:t>
            </a:r>
            <a:r>
              <a:rPr lang="fr-CA" sz="1600" b="1" dirty="0" err="1" smtClean="0"/>
              <a:t>Already</a:t>
            </a:r>
            <a:r>
              <a:rPr lang="fr-CA" sz="1600" b="1" dirty="0" smtClean="0"/>
              <a:t> </a:t>
            </a:r>
            <a:r>
              <a:rPr lang="fr-CA" sz="1600" b="1" dirty="0" err="1" smtClean="0"/>
              <a:t>Implemented</a:t>
            </a:r>
            <a:r>
              <a:rPr lang="fr-CA" sz="1600" b="1" dirty="0" smtClean="0"/>
              <a:t>)</a:t>
            </a:r>
          </a:p>
          <a:p>
            <a:r>
              <a:rPr lang="fr-CA" sz="1600" dirty="0" err="1" smtClean="0"/>
              <a:t>Rovers</a:t>
            </a:r>
            <a:r>
              <a:rPr lang="fr-CA" sz="1600" dirty="0" smtClean="0"/>
              <a:t> </a:t>
            </a:r>
            <a:r>
              <a:rPr lang="fr-CA" sz="1600" dirty="0"/>
              <a:t>are </a:t>
            </a:r>
            <a:r>
              <a:rPr lang="fr-CA" sz="1600" dirty="0" err="1"/>
              <a:t>equipped</a:t>
            </a:r>
            <a:r>
              <a:rPr lang="fr-CA" sz="1600" dirty="0"/>
              <a:t> </a:t>
            </a:r>
            <a:r>
              <a:rPr lang="fr-CA" sz="1600" dirty="0" err="1"/>
              <a:t>with</a:t>
            </a:r>
            <a:r>
              <a:rPr lang="fr-CA" sz="1600" dirty="0"/>
              <a:t> 3 missiles and 3 </a:t>
            </a:r>
            <a:r>
              <a:rPr lang="fr-CA" sz="1600" dirty="0" err="1"/>
              <a:t>mortars</a:t>
            </a:r>
            <a:endParaRPr lang="fr-CA" sz="1600" dirty="0"/>
          </a:p>
          <a:p>
            <a:r>
              <a:rPr lang="fr-CA" sz="1600" dirty="0" err="1"/>
              <a:t>Missile’s</a:t>
            </a:r>
            <a:r>
              <a:rPr lang="fr-CA" sz="1600" dirty="0"/>
              <a:t> range </a:t>
            </a:r>
            <a:r>
              <a:rPr lang="fr-CA" sz="1600" dirty="0" err="1"/>
              <a:t>is</a:t>
            </a:r>
            <a:r>
              <a:rPr lang="fr-CA" sz="1600" dirty="0"/>
              <a:t> 5 </a:t>
            </a:r>
            <a:r>
              <a:rPr lang="fr-CA" sz="1600" dirty="0" err="1"/>
              <a:t>spaces</a:t>
            </a:r>
            <a:endParaRPr lang="fr-CA" sz="1600" dirty="0"/>
          </a:p>
          <a:p>
            <a:r>
              <a:rPr lang="fr-CA" sz="1600" dirty="0"/>
              <a:t>Missile </a:t>
            </a:r>
            <a:r>
              <a:rPr lang="fr-CA" sz="1600" dirty="0" err="1"/>
              <a:t>collides</a:t>
            </a:r>
            <a:r>
              <a:rPr lang="fr-CA" sz="1600" dirty="0"/>
              <a:t> </a:t>
            </a:r>
            <a:r>
              <a:rPr lang="fr-CA" sz="1600" dirty="0" err="1"/>
              <a:t>with</a:t>
            </a:r>
            <a:r>
              <a:rPr lang="fr-CA" sz="1600" dirty="0"/>
              <a:t> obstacles in the </a:t>
            </a:r>
            <a:r>
              <a:rPr lang="fr-CA" sz="1600" dirty="0" err="1"/>
              <a:t>way</a:t>
            </a:r>
            <a:endParaRPr lang="fr-CA" sz="1600" dirty="0"/>
          </a:p>
          <a:p>
            <a:r>
              <a:rPr lang="fr-CA" sz="1600" dirty="0" err="1"/>
              <a:t>Mortar’s</a:t>
            </a:r>
            <a:r>
              <a:rPr lang="fr-CA" sz="1600" dirty="0"/>
              <a:t> range </a:t>
            </a:r>
            <a:r>
              <a:rPr lang="fr-CA" sz="1600" dirty="0" err="1"/>
              <a:t>is</a:t>
            </a:r>
            <a:r>
              <a:rPr lang="fr-CA" sz="1600" dirty="0"/>
              <a:t> 10 </a:t>
            </a:r>
            <a:r>
              <a:rPr lang="fr-CA" sz="1600" dirty="0" err="1"/>
              <a:t>spaces</a:t>
            </a:r>
            <a:endParaRPr lang="fr-CA" sz="1600" dirty="0"/>
          </a:p>
          <a:p>
            <a:r>
              <a:rPr lang="fr-CA" sz="1600" dirty="0" err="1"/>
              <a:t>Mortar</a:t>
            </a:r>
            <a:r>
              <a:rPr lang="fr-CA" sz="1600" dirty="0"/>
              <a:t> </a:t>
            </a:r>
            <a:r>
              <a:rPr lang="fr-CA" sz="1600" dirty="0" err="1"/>
              <a:t>only</a:t>
            </a:r>
            <a:r>
              <a:rPr lang="fr-CA" sz="1600" dirty="0"/>
              <a:t> </a:t>
            </a:r>
            <a:r>
              <a:rPr lang="fr-CA" sz="1600" dirty="0" err="1"/>
              <a:t>collides</a:t>
            </a:r>
            <a:r>
              <a:rPr lang="fr-CA" sz="1600" dirty="0"/>
              <a:t> </a:t>
            </a:r>
            <a:r>
              <a:rPr lang="fr-CA" sz="1600" dirty="0" err="1"/>
              <a:t>with</a:t>
            </a:r>
            <a:r>
              <a:rPr lang="fr-CA" sz="1600" dirty="0"/>
              <a:t> obstacles </a:t>
            </a:r>
            <a:r>
              <a:rPr lang="fr-CA" sz="1600" dirty="0" err="1"/>
              <a:t>at</a:t>
            </a:r>
            <a:r>
              <a:rPr lang="fr-CA" sz="1600" dirty="0"/>
              <a:t> </a:t>
            </a:r>
            <a:r>
              <a:rPr lang="fr-CA" sz="1600" dirty="0" smtClean="0"/>
              <a:t>landing</a:t>
            </a:r>
          </a:p>
          <a:p>
            <a:r>
              <a:rPr lang="fr-CA" sz="1600" dirty="0" smtClean="0"/>
              <a:t>Collisions </a:t>
            </a:r>
            <a:r>
              <a:rPr lang="fr-CA" sz="1600" dirty="0"/>
              <a:t>destroy </a:t>
            </a:r>
            <a:r>
              <a:rPr lang="fr-CA" sz="1600" dirty="0" smtClean="0"/>
              <a:t>obstacles</a:t>
            </a:r>
            <a:endParaRPr lang="fr-CA" sz="1600" dirty="0"/>
          </a:p>
          <a:p>
            <a:r>
              <a:rPr lang="fr-CA" sz="1600" dirty="0"/>
              <a:t>Non-collisions </a:t>
            </a:r>
            <a:r>
              <a:rPr lang="fr-CA" sz="1600" dirty="0" err="1"/>
              <a:t>create</a:t>
            </a:r>
            <a:r>
              <a:rPr lang="fr-CA" sz="1600" dirty="0"/>
              <a:t> indestructible </a:t>
            </a:r>
            <a:r>
              <a:rPr lang="fr-CA" sz="1600" dirty="0" smtClean="0"/>
              <a:t>obstacles</a:t>
            </a:r>
          </a:p>
          <a:p>
            <a:pPr marL="0" indent="0">
              <a:buNone/>
            </a:pPr>
            <a:r>
              <a:rPr lang="fr-CA" sz="1600" b="1" dirty="0" err="1" smtClean="0"/>
              <a:t>Exercise</a:t>
            </a:r>
            <a:endParaRPr lang="fr-CA" sz="1600" b="1" dirty="0"/>
          </a:p>
          <a:p>
            <a:pPr marL="514350" indent="-514350">
              <a:buAutoNum type="arabicPeriod"/>
            </a:pPr>
            <a:r>
              <a:rPr lang="en" sz="1600" dirty="0"/>
              <a:t>Open </a:t>
            </a:r>
            <a:r>
              <a:rPr lang="en" sz="1600" dirty="0" smtClean="0"/>
              <a:t>OCP/[</a:t>
            </a:r>
            <a:r>
              <a:rPr lang="en" sz="1600" dirty="0"/>
              <a:t>Language]_Exercise </a:t>
            </a:r>
            <a:endParaRPr lang="en" sz="1600" dirty="0" smtClean="0"/>
          </a:p>
          <a:p>
            <a:pPr marL="514350" indent="-514350">
              <a:buAutoNum type="arabicPeriod"/>
            </a:pPr>
            <a:r>
              <a:rPr lang="fr-CA" sz="1600" dirty="0" err="1" smtClean="0"/>
              <a:t>Make</a:t>
            </a:r>
            <a:r>
              <a:rPr lang="fr-CA" sz="1600" dirty="0" smtClean="0"/>
              <a:t> </a:t>
            </a:r>
            <a:r>
              <a:rPr lang="fr-CA" sz="1600" dirty="0"/>
              <a:t>Projectile class abstract</a:t>
            </a:r>
          </a:p>
          <a:p>
            <a:pPr marL="514350" indent="-514350">
              <a:buAutoNum type="arabicPeriod"/>
            </a:pPr>
            <a:r>
              <a:rPr lang="fr-CA" sz="1600" dirty="0" err="1"/>
              <a:t>Create</a:t>
            </a:r>
            <a:r>
              <a:rPr lang="fr-CA" sz="1600" dirty="0"/>
              <a:t> Missile and </a:t>
            </a:r>
            <a:r>
              <a:rPr lang="fr-CA" sz="1600" dirty="0" err="1"/>
              <a:t>Mortar</a:t>
            </a:r>
            <a:r>
              <a:rPr lang="fr-CA" sz="1600" dirty="0"/>
              <a:t> </a:t>
            </a:r>
            <a:r>
              <a:rPr lang="fr-CA" sz="1600" dirty="0" err="1"/>
              <a:t>subclasses</a:t>
            </a:r>
            <a:r>
              <a:rPr lang="fr-CA" sz="1600" dirty="0"/>
              <a:t> </a:t>
            </a:r>
            <a:r>
              <a:rPr lang="fr-CA" sz="1600" dirty="0" err="1"/>
              <a:t>that</a:t>
            </a:r>
            <a:r>
              <a:rPr lang="fr-CA" sz="1600" dirty="0"/>
              <a:t> </a:t>
            </a:r>
            <a:r>
              <a:rPr lang="fr-CA" sz="1600" dirty="0" err="1"/>
              <a:t>inherit</a:t>
            </a:r>
            <a:r>
              <a:rPr lang="fr-CA" sz="1600" dirty="0"/>
              <a:t> Projectile</a:t>
            </a:r>
          </a:p>
          <a:p>
            <a:pPr marL="514350" indent="-514350">
              <a:buAutoNum type="arabicPeriod"/>
            </a:pPr>
            <a:r>
              <a:rPr lang="fr-CA" sz="1600" dirty="0" err="1"/>
              <a:t>Extract</a:t>
            </a:r>
            <a:r>
              <a:rPr lang="fr-CA" sz="1600" dirty="0"/>
              <a:t> </a:t>
            </a:r>
            <a:r>
              <a:rPr lang="fr-CA" sz="1600" dirty="0" err="1"/>
              <a:t>functionality</a:t>
            </a:r>
            <a:r>
              <a:rPr lang="fr-CA" sz="1600" dirty="0"/>
              <a:t> out to classes </a:t>
            </a:r>
            <a:r>
              <a:rPr lang="fr-CA" sz="1600" dirty="0" err="1"/>
              <a:t>based</a:t>
            </a:r>
            <a:r>
              <a:rPr lang="fr-CA" sz="1600" dirty="0"/>
              <a:t> on </a:t>
            </a:r>
            <a:r>
              <a:rPr lang="fr-CA" sz="1600" dirty="0" err="1"/>
              <a:t>IsMortar</a:t>
            </a:r>
            <a:endParaRPr lang="fr-CA" sz="1600" dirty="0"/>
          </a:p>
          <a:p>
            <a:pPr marL="971550" lvl="1" indent="-514350">
              <a:buFont typeface="+mj-lt"/>
              <a:buAutoNum type="alphaLcParenR"/>
            </a:pPr>
            <a:r>
              <a:rPr lang="fr-CA" sz="1400" dirty="0" err="1"/>
              <a:t>Hint</a:t>
            </a:r>
            <a:r>
              <a:rPr lang="fr-CA" sz="1400" dirty="0"/>
              <a:t> – Projectile </a:t>
            </a:r>
            <a:r>
              <a:rPr lang="fr-CA" sz="1400" dirty="0" err="1"/>
              <a:t>should</a:t>
            </a:r>
            <a:r>
              <a:rPr lang="fr-CA" sz="1400" dirty="0"/>
              <a:t> not have </a:t>
            </a:r>
            <a:r>
              <a:rPr lang="fr-CA" sz="1400" dirty="0" err="1" smtClean="0"/>
              <a:t>IsMortar</a:t>
            </a:r>
            <a:endParaRPr lang="fr-CA" sz="1400" dirty="0" smtClean="0"/>
          </a:p>
          <a:p>
            <a:pPr marL="971550" lvl="1" indent="-514350">
              <a:buFont typeface="+mj-lt"/>
              <a:buAutoNum type="alphaLcParenR"/>
            </a:pPr>
            <a:r>
              <a:rPr lang="fr-CA" sz="1400" dirty="0" err="1"/>
              <a:t>Booleans</a:t>
            </a:r>
            <a:r>
              <a:rPr lang="fr-CA" sz="1400" dirty="0"/>
              <a:t> </a:t>
            </a:r>
            <a:r>
              <a:rPr lang="fr-CA" sz="1400" dirty="0" err="1"/>
              <a:t>determining</a:t>
            </a:r>
            <a:r>
              <a:rPr lang="fr-CA" sz="1400" dirty="0"/>
              <a:t> </a:t>
            </a:r>
            <a:r>
              <a:rPr lang="fr-CA" sz="1400" dirty="0" err="1"/>
              <a:t>functionality</a:t>
            </a:r>
            <a:r>
              <a:rPr lang="fr-CA" sz="1400" dirty="0"/>
              <a:t> are code </a:t>
            </a:r>
            <a:r>
              <a:rPr lang="fr-CA" sz="1400" dirty="0" err="1"/>
              <a:t>smells</a:t>
            </a:r>
            <a:r>
              <a:rPr lang="fr-CA" sz="1400" dirty="0"/>
              <a:t> </a:t>
            </a:r>
          </a:p>
          <a:p>
            <a:pPr marL="971550" lvl="1" indent="-514350">
              <a:buFont typeface="+mj-lt"/>
              <a:buAutoNum type="alphaLcParenR"/>
            </a:pPr>
            <a:r>
              <a:rPr lang="fr-CA" sz="1400" dirty="0"/>
              <a:t>If a new projectile </a:t>
            </a:r>
            <a:r>
              <a:rPr lang="fr-CA" sz="1400" dirty="0" err="1"/>
              <a:t>is</a:t>
            </a:r>
            <a:r>
              <a:rPr lang="fr-CA" sz="1400" dirty="0"/>
              <a:t> </a:t>
            </a:r>
            <a:r>
              <a:rPr lang="fr-CA" sz="1400" dirty="0" err="1"/>
              <a:t>added</a:t>
            </a:r>
            <a:r>
              <a:rPr lang="fr-CA" sz="1400" dirty="0"/>
              <a:t>, </a:t>
            </a:r>
            <a:r>
              <a:rPr lang="fr-CA" sz="1400" dirty="0" err="1"/>
              <a:t>then</a:t>
            </a:r>
            <a:r>
              <a:rPr lang="fr-CA" sz="1400" dirty="0"/>
              <a:t> the </a:t>
            </a:r>
            <a:r>
              <a:rPr lang="fr-CA" sz="1400" dirty="0" err="1"/>
              <a:t>FireProjectile</a:t>
            </a:r>
            <a:r>
              <a:rPr lang="fr-CA" sz="1400" dirty="0"/>
              <a:t> has to </a:t>
            </a:r>
            <a:r>
              <a:rPr lang="fr-CA" sz="1400" dirty="0" err="1"/>
              <a:t>be</a:t>
            </a:r>
            <a:r>
              <a:rPr lang="fr-CA" sz="1400" dirty="0"/>
              <a:t> </a:t>
            </a:r>
            <a:r>
              <a:rPr lang="fr-CA" sz="1400" dirty="0" err="1"/>
              <a:t>changed</a:t>
            </a:r>
            <a:r>
              <a:rPr lang="fr-CA" sz="1400" dirty="0"/>
              <a:t> in Rover </a:t>
            </a:r>
            <a:r>
              <a:rPr lang="fr-CA" sz="1400" dirty="0" smtClean="0"/>
              <a:t>class</a:t>
            </a:r>
          </a:p>
          <a:p>
            <a:pPr marL="457200" lvl="1" indent="0">
              <a:buNone/>
            </a:pPr>
            <a:r>
              <a:rPr lang="fr-CA" sz="1400" dirty="0" smtClean="0"/>
              <a:t>								          20 Minutes</a:t>
            </a:r>
            <a:endParaRPr lang="fr-CA" sz="1400" dirty="0"/>
          </a:p>
          <a:p>
            <a:pPr marL="971550" lvl="1" indent="-514350">
              <a:buFont typeface="+mj-lt"/>
              <a:buAutoNum type="alphaLcParenR"/>
            </a:pPr>
            <a:endParaRPr lang="fr-CA" sz="1400" i="1" dirty="0" smtClean="0"/>
          </a:p>
          <a:p>
            <a:endParaRPr lang="fr-CA" sz="2000" i="1" dirty="0"/>
          </a:p>
          <a:p>
            <a:pPr marL="0" indent="0">
              <a:buNone/>
            </a:pPr>
            <a:endParaRPr lang="fr-CA" sz="2000" dirty="0"/>
          </a:p>
          <a:p>
            <a:endParaRPr lang="fr-CA" sz="2000" dirty="0"/>
          </a:p>
        </p:txBody>
      </p:sp>
    </p:spTree>
    <p:extLst>
      <p:ext uri="{BB962C8B-B14F-4D97-AF65-F5344CB8AC3E}">
        <p14:creationId xmlns:p14="http://schemas.microsoft.com/office/powerpoint/2010/main" val="41023288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Solution</a:t>
            </a:r>
            <a:endParaRPr lang="en-US" dirty="0"/>
          </a:p>
        </p:txBody>
      </p:sp>
      <p:sp>
        <p:nvSpPr>
          <p:cNvPr id="4" name="Content Placeholder 3"/>
          <p:cNvSpPr>
            <a:spLocks noGrp="1"/>
          </p:cNvSpPr>
          <p:nvPr>
            <p:ph idx="1"/>
          </p:nvPr>
        </p:nvSpPr>
        <p:spPr>
          <a:xfrm>
            <a:off x="3565072" y="1690688"/>
            <a:ext cx="3586843" cy="21539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indent="0" algn="ctr">
              <a:lnSpc>
                <a:spcPct val="100000"/>
              </a:lnSpc>
              <a:spcBef>
                <a:spcPts val="0"/>
              </a:spcBef>
              <a:buNone/>
            </a:pPr>
            <a:r>
              <a:rPr lang="en-US" sz="1600" dirty="0" smtClean="0"/>
              <a:t>&lt;abstract&gt;</a:t>
            </a:r>
          </a:p>
          <a:p>
            <a:pPr marL="0" indent="0" algn="ctr">
              <a:lnSpc>
                <a:spcPct val="100000"/>
              </a:lnSpc>
              <a:spcBef>
                <a:spcPts val="0"/>
              </a:spcBef>
              <a:buNone/>
            </a:pPr>
            <a:r>
              <a:rPr lang="en-US" sz="1600" dirty="0" smtClean="0"/>
              <a:t>Projectile</a:t>
            </a:r>
          </a:p>
          <a:p>
            <a:pPr marL="285750" indent="-285750">
              <a:lnSpc>
                <a:spcPct val="100000"/>
              </a:lnSpc>
              <a:spcBef>
                <a:spcPts val="0"/>
              </a:spcBef>
              <a:buFont typeface="Arial" panose="020B0604020202020204" pitchFamily="34" charset="0"/>
              <a:buChar char="•"/>
            </a:pPr>
            <a:r>
              <a:rPr lang="en-US" sz="1600" dirty="0" err="1" smtClean="0"/>
              <a:t>MaxRange</a:t>
            </a:r>
            <a:endParaRPr lang="en-US" sz="1600" dirty="0" smtClean="0"/>
          </a:p>
          <a:p>
            <a:pPr marL="285750" indent="-285750">
              <a:lnSpc>
                <a:spcPct val="100000"/>
              </a:lnSpc>
              <a:spcBef>
                <a:spcPts val="0"/>
              </a:spcBef>
              <a:buFont typeface="Arial" panose="020B0604020202020204" pitchFamily="34" charset="0"/>
              <a:buChar char="•"/>
            </a:pPr>
            <a:r>
              <a:rPr lang="en-US" sz="1600" dirty="0" smtClean="0"/>
              <a:t>Mars</a:t>
            </a:r>
          </a:p>
          <a:p>
            <a:pPr marL="285750" indent="-285750">
              <a:lnSpc>
                <a:spcPct val="100000"/>
              </a:lnSpc>
              <a:spcBef>
                <a:spcPts val="0"/>
              </a:spcBef>
              <a:buFont typeface="Arial" panose="020B0604020202020204" pitchFamily="34" charset="0"/>
              <a:buChar char="•"/>
            </a:pPr>
            <a:r>
              <a:rPr lang="en-US" sz="1600" dirty="0" err="1" smtClean="0"/>
              <a:t>PositionalAdjustments</a:t>
            </a:r>
            <a:endParaRPr lang="en-US" sz="1600" dirty="0" smtClean="0"/>
          </a:p>
          <a:p>
            <a:pPr marL="285750" indent="-285750">
              <a:lnSpc>
                <a:spcPct val="100000"/>
              </a:lnSpc>
              <a:spcBef>
                <a:spcPts val="0"/>
              </a:spcBef>
              <a:buFont typeface="Wingdings" panose="05000000000000000000" pitchFamily="2" charset="2"/>
              <a:buChar char="v"/>
            </a:pPr>
            <a:r>
              <a:rPr lang="en-US" sz="1600" dirty="0" err="1" smtClean="0"/>
              <a:t>IsCollisionDetected</a:t>
            </a:r>
            <a:endParaRPr lang="en-US" sz="1600" dirty="0" smtClean="0"/>
          </a:p>
          <a:p>
            <a:pPr marL="285750" indent="-285750">
              <a:lnSpc>
                <a:spcPct val="100000"/>
              </a:lnSpc>
              <a:spcBef>
                <a:spcPts val="0"/>
              </a:spcBef>
              <a:buFont typeface="Wingdings" panose="05000000000000000000" pitchFamily="2" charset="2"/>
              <a:buChar char="v"/>
            </a:pPr>
            <a:r>
              <a:rPr lang="en-US" sz="1600" dirty="0" smtClean="0"/>
              <a:t>Launch</a:t>
            </a:r>
          </a:p>
        </p:txBody>
      </p:sp>
      <p:sp>
        <p:nvSpPr>
          <p:cNvPr id="5" name="Rounded Rectangle 4"/>
          <p:cNvSpPr/>
          <p:nvPr/>
        </p:nvSpPr>
        <p:spPr>
          <a:xfrm>
            <a:off x="1583872" y="4706984"/>
            <a:ext cx="1981200" cy="8397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rPr>
              <a:t>Mortar</a:t>
            </a:r>
          </a:p>
          <a:p>
            <a:pPr marL="285750" indent="-285750">
              <a:buFont typeface="Arial" panose="020B0604020202020204" pitchFamily="34" charset="0"/>
              <a:buChar char="•"/>
            </a:pPr>
            <a:r>
              <a:rPr lang="en-US" sz="1400" dirty="0" err="1" smtClean="0">
                <a:solidFill>
                  <a:prstClr val="white"/>
                </a:solidFill>
              </a:rPr>
              <a:t>MaxRange</a:t>
            </a:r>
            <a:endParaRPr lang="en-US" sz="1400" dirty="0" smtClean="0">
              <a:solidFill>
                <a:prstClr val="white"/>
              </a:solidFill>
            </a:endParaRPr>
          </a:p>
          <a:p>
            <a:pPr marL="285750" indent="-285750">
              <a:buFont typeface="Wingdings" panose="05000000000000000000" pitchFamily="2" charset="2"/>
              <a:buChar char="v"/>
            </a:pPr>
            <a:r>
              <a:rPr lang="en-US" sz="1400" dirty="0" err="1" smtClean="0">
                <a:solidFill>
                  <a:prstClr val="white"/>
                </a:solidFill>
              </a:rPr>
              <a:t>IsCollisionDetected</a:t>
            </a:r>
            <a:endParaRPr lang="en-US" sz="1400" dirty="0" smtClean="0">
              <a:solidFill>
                <a:prstClr val="white"/>
              </a:solidFill>
            </a:endParaRPr>
          </a:p>
        </p:txBody>
      </p:sp>
      <p:sp>
        <p:nvSpPr>
          <p:cNvPr id="6" name="Rounded Rectangle 5"/>
          <p:cNvSpPr/>
          <p:nvPr/>
        </p:nvSpPr>
        <p:spPr>
          <a:xfrm>
            <a:off x="7151915" y="4706984"/>
            <a:ext cx="1981200" cy="8397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rPr>
              <a:t>Missile</a:t>
            </a:r>
          </a:p>
          <a:p>
            <a:pPr marL="285750" indent="-285750">
              <a:buFont typeface="Arial" panose="020B0604020202020204" pitchFamily="34" charset="0"/>
              <a:buChar char="•"/>
            </a:pPr>
            <a:r>
              <a:rPr lang="en-US" sz="1400" dirty="0" err="1" smtClean="0">
                <a:solidFill>
                  <a:prstClr val="white"/>
                </a:solidFill>
              </a:rPr>
              <a:t>MaxRange</a:t>
            </a:r>
            <a:endParaRPr lang="en-US" sz="1400" dirty="0" smtClean="0">
              <a:solidFill>
                <a:prstClr val="white"/>
              </a:solidFill>
            </a:endParaRPr>
          </a:p>
          <a:p>
            <a:pPr marL="285750" indent="-285750">
              <a:buFont typeface="Wingdings" panose="05000000000000000000" pitchFamily="2" charset="2"/>
              <a:buChar char="v"/>
            </a:pPr>
            <a:r>
              <a:rPr lang="en-US" sz="1400" dirty="0" err="1" smtClean="0">
                <a:solidFill>
                  <a:prstClr val="white"/>
                </a:solidFill>
              </a:rPr>
              <a:t>IsCollisionDetected</a:t>
            </a:r>
            <a:endParaRPr lang="en-US" sz="1400" dirty="0">
              <a:solidFill>
                <a:prstClr val="white"/>
              </a:solidFill>
            </a:endParaRPr>
          </a:p>
        </p:txBody>
      </p:sp>
      <p:cxnSp>
        <p:nvCxnSpPr>
          <p:cNvPr id="7" name="Straight Arrow Connector 6"/>
          <p:cNvCxnSpPr/>
          <p:nvPr/>
        </p:nvCxnSpPr>
        <p:spPr>
          <a:xfrm flipH="1">
            <a:off x="2694214" y="3196057"/>
            <a:ext cx="1420586" cy="1392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721930" y="3370765"/>
            <a:ext cx="1300843" cy="127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09379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93687"/>
            <a:ext cx="10515600" cy="1325563"/>
          </a:xfrm>
        </p:spPr>
        <p:txBody>
          <a:bodyPr/>
          <a:lstStyle/>
          <a:p>
            <a:r>
              <a:rPr lang="en-US" dirty="0" smtClean="0"/>
              <a:t>Possible Solution</a:t>
            </a:r>
            <a:endParaRPr lang="en-US" dirty="0"/>
          </a:p>
        </p:txBody>
      </p:sp>
      <p:sp>
        <p:nvSpPr>
          <p:cNvPr id="3" name="Content Placeholder 2"/>
          <p:cNvSpPr>
            <a:spLocks noGrp="1"/>
          </p:cNvSpPr>
          <p:nvPr>
            <p:ph idx="1"/>
          </p:nvPr>
        </p:nvSpPr>
        <p:spPr/>
        <p:txBody>
          <a:bodyPr>
            <a:normAutofit/>
          </a:bodyPr>
          <a:lstStyle/>
          <a:p>
            <a:endParaRPr lang="fr-CA" sz="3200" dirty="0"/>
          </a:p>
        </p:txBody>
      </p:sp>
      <p:pic>
        <p:nvPicPr>
          <p:cNvPr id="4" name="Content Placeholder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718" y="1991877"/>
            <a:ext cx="12063153" cy="3858204"/>
          </a:xfrm>
          <a:prstGeom prst="rect">
            <a:avLst/>
          </a:prstGeom>
        </p:spPr>
      </p:pic>
    </p:spTree>
    <p:extLst>
      <p:ext uri="{BB962C8B-B14F-4D97-AF65-F5344CB8AC3E}">
        <p14:creationId xmlns:p14="http://schemas.microsoft.com/office/powerpoint/2010/main" val="7183944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Two</a:t>
            </a:r>
            <a:endParaRPr lang="en-US" dirty="0"/>
          </a:p>
        </p:txBody>
      </p:sp>
      <p:sp>
        <p:nvSpPr>
          <p:cNvPr id="3" name="Content Placeholder 2"/>
          <p:cNvSpPr>
            <a:spLocks noGrp="1"/>
          </p:cNvSpPr>
          <p:nvPr>
            <p:ph idx="1"/>
          </p:nvPr>
        </p:nvSpPr>
        <p:spPr>
          <a:xfrm>
            <a:off x="838200" y="1825625"/>
            <a:ext cx="9198429" cy="4784436"/>
          </a:xfrm>
        </p:spPr>
        <p:txBody>
          <a:bodyPr>
            <a:normAutofit/>
          </a:bodyPr>
          <a:lstStyle/>
          <a:p>
            <a:pPr marL="0" indent="0">
              <a:buNone/>
              <a:defRPr/>
            </a:pPr>
            <a:r>
              <a:rPr lang="fr-CA" b="1" dirty="0" err="1" smtClean="0"/>
              <a:t>Functionality</a:t>
            </a:r>
            <a:endParaRPr lang="fr-CA" b="1" dirty="0" smtClean="0"/>
          </a:p>
          <a:p>
            <a:pPr>
              <a:defRPr/>
            </a:pPr>
            <a:r>
              <a:rPr lang="fr-CA" dirty="0" smtClean="0"/>
              <a:t>Obstacles </a:t>
            </a:r>
            <a:r>
              <a:rPr lang="fr-CA" dirty="0" err="1"/>
              <a:t>created</a:t>
            </a:r>
            <a:r>
              <a:rPr lang="fr-CA" dirty="0"/>
              <a:t> by a projectile must </a:t>
            </a:r>
            <a:r>
              <a:rPr lang="fr-CA" dirty="0" err="1"/>
              <a:t>be</a:t>
            </a:r>
            <a:r>
              <a:rPr lang="fr-CA" dirty="0"/>
              <a:t> indestructible</a:t>
            </a:r>
          </a:p>
          <a:p>
            <a:pPr marL="0" indent="0">
              <a:buNone/>
              <a:defRPr/>
            </a:pPr>
            <a:r>
              <a:rPr lang="fr-CA" b="1" dirty="0" err="1" smtClean="0"/>
              <a:t>Exercise</a:t>
            </a:r>
            <a:endParaRPr lang="fr-CA" b="1" dirty="0" smtClean="0"/>
          </a:p>
          <a:p>
            <a:pPr marL="514350" indent="-514350">
              <a:buAutoNum type="arabicPeriod"/>
              <a:defRPr/>
            </a:pPr>
            <a:r>
              <a:rPr lang="fr-CA" dirty="0" err="1" smtClean="0"/>
              <a:t>Demonstrate</a:t>
            </a:r>
            <a:r>
              <a:rPr lang="fr-CA" dirty="0" smtClean="0"/>
              <a:t> </a:t>
            </a:r>
            <a:r>
              <a:rPr lang="fr-CA" dirty="0" err="1" smtClean="0"/>
              <a:t>easily</a:t>
            </a:r>
            <a:r>
              <a:rPr lang="fr-CA" dirty="0" smtClean="0"/>
              <a:t> </a:t>
            </a:r>
            <a:r>
              <a:rPr lang="fr-CA" dirty="0" err="1" smtClean="0"/>
              <a:t>adding</a:t>
            </a:r>
            <a:r>
              <a:rPr lang="fr-CA" dirty="0" smtClean="0"/>
              <a:t> new obstacle types </a:t>
            </a:r>
            <a:r>
              <a:rPr lang="fr-CA" dirty="0" err="1" smtClean="0"/>
              <a:t>with</a:t>
            </a:r>
            <a:r>
              <a:rPr lang="fr-CA" dirty="0" smtClean="0"/>
              <a:t> </a:t>
            </a:r>
            <a:r>
              <a:rPr lang="fr-CA" dirty="0" err="1" smtClean="0"/>
              <a:t>additional</a:t>
            </a:r>
            <a:r>
              <a:rPr lang="fr-CA" dirty="0" smtClean="0"/>
              <a:t> </a:t>
            </a:r>
            <a:r>
              <a:rPr lang="fr-CA" dirty="0" err="1" smtClean="0"/>
              <a:t>characteristics</a:t>
            </a:r>
            <a:endParaRPr lang="fr-CA" dirty="0" smtClean="0"/>
          </a:p>
          <a:p>
            <a:pPr marL="514350" indent="-514350">
              <a:buFont typeface="+mj-lt"/>
              <a:buAutoNum type="arabicPeriod"/>
              <a:defRPr/>
            </a:pPr>
            <a:r>
              <a:rPr lang="fr-CA" dirty="0" err="1" smtClean="0"/>
              <a:t>Create</a:t>
            </a:r>
            <a:r>
              <a:rPr lang="fr-CA" dirty="0" smtClean="0"/>
              <a:t> a new obstacle type</a:t>
            </a:r>
          </a:p>
          <a:p>
            <a:pPr marL="457200" lvl="1" indent="0">
              <a:buNone/>
              <a:defRPr/>
            </a:pPr>
            <a:r>
              <a:rPr lang="fr-CA" dirty="0" smtClean="0"/>
              <a:t> </a:t>
            </a:r>
            <a:r>
              <a:rPr lang="fr-CA" dirty="0" err="1" smtClean="0"/>
              <a:t>Hint</a:t>
            </a:r>
            <a:r>
              <a:rPr lang="fr-CA" dirty="0" smtClean="0"/>
              <a:t> – Look at </a:t>
            </a:r>
            <a:r>
              <a:rPr lang="fr-CA" dirty="0" err="1" smtClean="0"/>
              <a:t>picture</a:t>
            </a:r>
            <a:r>
              <a:rPr lang="fr-CA" dirty="0" smtClean="0"/>
              <a:t> </a:t>
            </a:r>
            <a:r>
              <a:rPr lang="fr-CA" dirty="0" smtClean="0">
                <a:sym typeface="Wingdings" panose="05000000000000000000" pitchFamily="2" charset="2"/>
              </a:rPr>
              <a:t></a:t>
            </a:r>
            <a:endParaRPr lang="fr-CA" dirty="0" smtClean="0"/>
          </a:p>
          <a:p>
            <a:pPr marL="971550" lvl="1" indent="-514350">
              <a:buAutoNum type="arabicPeriod"/>
              <a:defRPr/>
            </a:pPr>
            <a:endParaRPr lang="fr-CA" dirty="0"/>
          </a:p>
          <a:p>
            <a:pPr marL="0" indent="0">
              <a:buNone/>
              <a:defRPr/>
            </a:pPr>
            <a:endParaRPr lang="fr-CA" b="1" dirty="0"/>
          </a:p>
          <a:p>
            <a:pPr marL="0" indent="0">
              <a:buNone/>
              <a:defRPr/>
            </a:pPr>
            <a:r>
              <a:rPr lang="fr-CA" dirty="0" smtClean="0"/>
              <a:t>				10 Minutes</a:t>
            </a:r>
            <a:endParaRPr lang="fr-CA" dirty="0"/>
          </a:p>
        </p:txBody>
      </p:sp>
      <p:pic>
        <p:nvPicPr>
          <p:cNvPr id="4" name="Picture 2" descr="http://s11.postimg.org/qn4l5s6lv/Meteor_Crater_Preview01_jpgd174b5ab_f9d9_41c4_891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1110" y="3882736"/>
            <a:ext cx="2727325" cy="2727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3373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Solution</a:t>
            </a:r>
            <a:endParaRPr lang="en-US" dirty="0"/>
          </a:p>
        </p:txBody>
      </p:sp>
      <p:sp>
        <p:nvSpPr>
          <p:cNvPr id="4" name="Content Placeholder 3"/>
          <p:cNvSpPr>
            <a:spLocks noGrp="1"/>
          </p:cNvSpPr>
          <p:nvPr>
            <p:ph idx="1"/>
          </p:nvPr>
        </p:nvSpPr>
        <p:spPr>
          <a:xfrm>
            <a:off x="3851564" y="1690688"/>
            <a:ext cx="3831772" cy="1619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indent="0" algn="ctr">
              <a:buNone/>
            </a:pPr>
            <a:r>
              <a:rPr lang="en-US" dirty="0" smtClean="0"/>
              <a:t>Obstacle</a:t>
            </a:r>
          </a:p>
          <a:p>
            <a:pPr marL="285750" indent="-285750">
              <a:lnSpc>
                <a:spcPct val="50000"/>
              </a:lnSpc>
              <a:buFont typeface="Arial" panose="020B0604020202020204" pitchFamily="34" charset="0"/>
              <a:buChar char="•"/>
            </a:pPr>
            <a:r>
              <a:rPr lang="en-US" sz="2400" dirty="0" smtClean="0"/>
              <a:t>Location</a:t>
            </a:r>
          </a:p>
          <a:p>
            <a:pPr marL="285750" indent="-285750">
              <a:lnSpc>
                <a:spcPct val="50000"/>
              </a:lnSpc>
              <a:buFont typeface="Arial" panose="020B0604020202020204" pitchFamily="34" charset="0"/>
              <a:buChar char="•"/>
            </a:pPr>
            <a:r>
              <a:rPr lang="en-US" sz="2400" dirty="0" err="1" smtClean="0"/>
              <a:t>IsDestructable</a:t>
            </a:r>
            <a:endParaRPr lang="en-US" sz="2400" dirty="0"/>
          </a:p>
        </p:txBody>
      </p:sp>
      <p:sp>
        <p:nvSpPr>
          <p:cNvPr id="5" name="Rounded Rectangle 4"/>
          <p:cNvSpPr/>
          <p:nvPr/>
        </p:nvSpPr>
        <p:spPr>
          <a:xfrm>
            <a:off x="3809999" y="4876799"/>
            <a:ext cx="3831771" cy="11484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prstClr val="white"/>
                </a:solidFill>
              </a:rPr>
              <a:t>Crater</a:t>
            </a:r>
          </a:p>
          <a:p>
            <a:pPr marL="285750" indent="-285750">
              <a:buFont typeface="Arial" panose="020B0604020202020204" pitchFamily="34" charset="0"/>
              <a:buChar char="•"/>
            </a:pPr>
            <a:r>
              <a:rPr lang="en-US" sz="2400" dirty="0" err="1" smtClean="0">
                <a:solidFill>
                  <a:prstClr val="white"/>
                </a:solidFill>
              </a:rPr>
              <a:t>IsDestructable</a:t>
            </a:r>
            <a:endParaRPr lang="en-US" sz="2400" dirty="0">
              <a:solidFill>
                <a:prstClr val="white"/>
              </a:solidFill>
            </a:endParaRPr>
          </a:p>
        </p:txBody>
      </p:sp>
      <p:cxnSp>
        <p:nvCxnSpPr>
          <p:cNvPr id="6" name="Straight Arrow Connector 5"/>
          <p:cNvCxnSpPr/>
          <p:nvPr/>
        </p:nvCxnSpPr>
        <p:spPr>
          <a:xfrm>
            <a:off x="5763986" y="3151415"/>
            <a:ext cx="0" cy="1600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98025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1045028" y="1600200"/>
            <a:ext cx="5279572" cy="523220"/>
          </a:xfrm>
          <a:prstGeom prst="rect">
            <a:avLst/>
          </a:prstGeom>
          <a:noFill/>
        </p:spPr>
        <p:txBody>
          <a:bodyPr wrap="square" rtlCol="0">
            <a:spAutoFit/>
          </a:bodyPr>
          <a:lstStyle/>
          <a:p>
            <a:r>
              <a:rPr lang="en-US" sz="2800" dirty="0" smtClean="0">
                <a:solidFill>
                  <a:schemeClr val="accent4"/>
                </a:solidFill>
                <a:latin typeface="Arial" panose="020B0604020202020204" pitchFamily="34" charset="0"/>
                <a:cs typeface="Arial" panose="020B0604020202020204" pitchFamily="34" charset="0"/>
              </a:rPr>
              <a:t>Single Responsibility Principle</a:t>
            </a:r>
            <a:endParaRPr lang="en-US" sz="2800" dirty="0">
              <a:solidFill>
                <a:schemeClr val="accent4"/>
              </a:solidFill>
              <a:latin typeface="Arial" panose="020B0604020202020204" pitchFamily="34" charset="0"/>
              <a:cs typeface="Arial" panose="020B0604020202020204" pitchFamily="34" charset="0"/>
            </a:endParaRPr>
          </a:p>
        </p:txBody>
      </p:sp>
      <p:sp>
        <p:nvSpPr>
          <p:cNvPr id="5" name="TextBox 4"/>
          <p:cNvSpPr txBox="1"/>
          <p:nvPr/>
        </p:nvSpPr>
        <p:spPr>
          <a:xfrm>
            <a:off x="1045028" y="587829"/>
            <a:ext cx="5279572" cy="1107996"/>
          </a:xfrm>
          <a:prstGeom prst="rect">
            <a:avLst/>
          </a:prstGeom>
          <a:noFill/>
        </p:spPr>
        <p:txBody>
          <a:bodyPr wrap="square" rtlCol="0">
            <a:spAutoFit/>
          </a:bodyPr>
          <a:lstStyle/>
          <a:p>
            <a:pPr algn="ctr"/>
            <a:r>
              <a:rPr lang="en-US" sz="6600" b="1" dirty="0" smtClean="0">
                <a:solidFill>
                  <a:schemeClr val="accent4"/>
                </a:solidFill>
              </a:rPr>
              <a:t>S</a:t>
            </a:r>
            <a:r>
              <a:rPr lang="en-US" sz="4800" dirty="0" smtClean="0">
                <a:solidFill>
                  <a:schemeClr val="accent4"/>
                </a:solidFill>
              </a:rPr>
              <a:t>.O.L.I.D</a:t>
            </a:r>
            <a:r>
              <a:rPr lang="en-US" sz="6600" b="1" dirty="0" smtClean="0">
                <a:solidFill>
                  <a:schemeClr val="accent4"/>
                </a:solidFill>
              </a:rPr>
              <a:t>.</a:t>
            </a:r>
            <a:endParaRPr lang="en-US" sz="6600" b="1" dirty="0">
              <a:solidFill>
                <a:schemeClr val="accent4"/>
              </a:solidFill>
            </a:endParaRPr>
          </a:p>
        </p:txBody>
      </p:sp>
    </p:spTree>
    <p:extLst>
      <p:ext uri="{BB962C8B-B14F-4D97-AF65-F5344CB8AC3E}">
        <p14:creationId xmlns:p14="http://schemas.microsoft.com/office/powerpoint/2010/main" val="14837857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1045028" y="1600200"/>
            <a:ext cx="5965372" cy="523220"/>
          </a:xfrm>
          <a:prstGeom prst="rect">
            <a:avLst/>
          </a:prstGeom>
          <a:noFill/>
        </p:spPr>
        <p:txBody>
          <a:bodyPr wrap="square" rtlCol="0">
            <a:spAutoFit/>
          </a:bodyPr>
          <a:lstStyle/>
          <a:p>
            <a:r>
              <a:rPr lang="en-US" sz="2800" dirty="0" smtClean="0">
                <a:solidFill>
                  <a:srgbClr val="FFC000"/>
                </a:solidFill>
                <a:latin typeface="Arial" panose="020B0604020202020204" pitchFamily="34" charset="0"/>
                <a:cs typeface="Arial" panose="020B0604020202020204" pitchFamily="34" charset="0"/>
              </a:rPr>
              <a:t>Bio Break….		10 Minutes</a:t>
            </a:r>
            <a:endParaRPr lang="en-US" sz="2800" dirty="0">
              <a:solidFill>
                <a:srgbClr val="FFC000"/>
              </a:solidFill>
              <a:latin typeface="Arial" panose="020B0604020202020204" pitchFamily="34" charset="0"/>
              <a:cs typeface="Arial" panose="020B0604020202020204" pitchFamily="34" charset="0"/>
            </a:endParaRPr>
          </a:p>
        </p:txBody>
      </p:sp>
      <p:sp>
        <p:nvSpPr>
          <p:cNvPr id="5" name="TextBox 4"/>
          <p:cNvSpPr txBox="1"/>
          <p:nvPr/>
        </p:nvSpPr>
        <p:spPr>
          <a:xfrm>
            <a:off x="1045028" y="587829"/>
            <a:ext cx="5279572" cy="830997"/>
          </a:xfrm>
          <a:prstGeom prst="rect">
            <a:avLst/>
          </a:prstGeom>
          <a:noFill/>
        </p:spPr>
        <p:txBody>
          <a:bodyPr wrap="square" rtlCol="0">
            <a:spAutoFit/>
          </a:bodyPr>
          <a:lstStyle/>
          <a:p>
            <a:pPr algn="ctr"/>
            <a:r>
              <a:rPr lang="en-US" sz="4800" b="1" dirty="0">
                <a:solidFill>
                  <a:schemeClr val="accent4"/>
                </a:solidFill>
              </a:rPr>
              <a:t>S.O.L.I.D.</a:t>
            </a:r>
          </a:p>
        </p:txBody>
      </p:sp>
    </p:spTree>
    <p:extLst>
      <p:ext uri="{BB962C8B-B14F-4D97-AF65-F5344CB8AC3E}">
        <p14:creationId xmlns:p14="http://schemas.microsoft.com/office/powerpoint/2010/main" val="11821634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1045028" y="1600200"/>
            <a:ext cx="5279572" cy="954107"/>
          </a:xfrm>
          <a:prstGeom prst="rect">
            <a:avLst/>
          </a:prstGeom>
          <a:noFill/>
        </p:spPr>
        <p:txBody>
          <a:bodyPr wrap="square" rtlCol="0">
            <a:spAutoFit/>
          </a:bodyPr>
          <a:lstStyle/>
          <a:p>
            <a:r>
              <a:rPr lang="en-US" sz="2800" dirty="0" err="1" smtClean="0">
                <a:solidFill>
                  <a:srgbClr val="FFC000"/>
                </a:solidFill>
                <a:latin typeface="Arial" panose="020B0604020202020204" pitchFamily="34" charset="0"/>
                <a:cs typeface="Arial" panose="020B0604020202020204" pitchFamily="34" charset="0"/>
              </a:rPr>
              <a:t>Liskov</a:t>
            </a:r>
            <a:r>
              <a:rPr lang="en-US" sz="2800" dirty="0" smtClean="0">
                <a:solidFill>
                  <a:srgbClr val="FFC000"/>
                </a:solidFill>
                <a:latin typeface="Arial" panose="020B0604020202020204" pitchFamily="34" charset="0"/>
                <a:cs typeface="Arial" panose="020B0604020202020204" pitchFamily="34" charset="0"/>
              </a:rPr>
              <a:t> Substitution and Interface Segregation Principles</a:t>
            </a:r>
            <a:endParaRPr lang="en-US" sz="2800" dirty="0">
              <a:solidFill>
                <a:srgbClr val="FFC000"/>
              </a:solidFill>
              <a:latin typeface="Arial" panose="020B0604020202020204" pitchFamily="34" charset="0"/>
              <a:cs typeface="Arial" panose="020B0604020202020204" pitchFamily="34" charset="0"/>
            </a:endParaRPr>
          </a:p>
        </p:txBody>
      </p:sp>
      <p:sp>
        <p:nvSpPr>
          <p:cNvPr id="5" name="TextBox 4"/>
          <p:cNvSpPr txBox="1"/>
          <p:nvPr/>
        </p:nvSpPr>
        <p:spPr>
          <a:xfrm>
            <a:off x="1045028" y="587829"/>
            <a:ext cx="5279572" cy="1107996"/>
          </a:xfrm>
          <a:prstGeom prst="rect">
            <a:avLst/>
          </a:prstGeom>
          <a:noFill/>
        </p:spPr>
        <p:txBody>
          <a:bodyPr wrap="square" rtlCol="0">
            <a:spAutoFit/>
          </a:bodyPr>
          <a:lstStyle/>
          <a:p>
            <a:pPr algn="ctr"/>
            <a:r>
              <a:rPr lang="en-US" sz="4800" dirty="0" smtClean="0">
                <a:solidFill>
                  <a:srgbClr val="FFC000"/>
                </a:solidFill>
              </a:rPr>
              <a:t>S.O.</a:t>
            </a:r>
            <a:r>
              <a:rPr lang="en-US" sz="6600" b="1" dirty="0" smtClean="0">
                <a:solidFill>
                  <a:srgbClr val="FFC000"/>
                </a:solidFill>
              </a:rPr>
              <a:t>L</a:t>
            </a:r>
            <a:r>
              <a:rPr lang="en-US" sz="4800" dirty="0" smtClean="0">
                <a:solidFill>
                  <a:srgbClr val="FFC000"/>
                </a:solidFill>
              </a:rPr>
              <a:t>.</a:t>
            </a:r>
            <a:r>
              <a:rPr lang="en-US" sz="6600" b="1" dirty="0" smtClean="0">
                <a:solidFill>
                  <a:srgbClr val="FFC000"/>
                </a:solidFill>
              </a:rPr>
              <a:t>I</a:t>
            </a:r>
            <a:r>
              <a:rPr lang="en-US" sz="4800" dirty="0" smtClean="0">
                <a:solidFill>
                  <a:srgbClr val="FFC000"/>
                </a:solidFill>
              </a:rPr>
              <a:t>.D</a:t>
            </a:r>
            <a:r>
              <a:rPr lang="en-US" sz="6600" b="1" dirty="0" smtClean="0">
                <a:solidFill>
                  <a:srgbClr val="FFC000"/>
                </a:solidFill>
              </a:rPr>
              <a:t>.</a:t>
            </a:r>
            <a:endParaRPr lang="en-US" sz="6600" b="1" dirty="0">
              <a:solidFill>
                <a:srgbClr val="FFC000"/>
              </a:solidFill>
            </a:endParaRPr>
          </a:p>
        </p:txBody>
      </p:sp>
    </p:spTree>
    <p:extLst>
      <p:ext uri="{BB962C8B-B14F-4D97-AF65-F5344CB8AC3E}">
        <p14:creationId xmlns:p14="http://schemas.microsoft.com/office/powerpoint/2010/main" val="11380618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err="1" smtClean="0"/>
              <a:t>Liskov</a:t>
            </a:r>
            <a:r>
              <a:rPr lang="en-US" dirty="0" smtClean="0"/>
              <a:t> Substitution?</a:t>
            </a:r>
            <a:endParaRPr lang="en-US" dirty="0"/>
          </a:p>
        </p:txBody>
      </p:sp>
      <p:sp>
        <p:nvSpPr>
          <p:cNvPr id="3" name="Content Placeholder 2"/>
          <p:cNvSpPr>
            <a:spLocks noGrp="1"/>
          </p:cNvSpPr>
          <p:nvPr>
            <p:ph idx="1"/>
          </p:nvPr>
        </p:nvSpPr>
        <p:spPr>
          <a:xfrm>
            <a:off x="838200" y="1825625"/>
            <a:ext cx="9116291" cy="4351338"/>
          </a:xfrm>
        </p:spPr>
        <p:txBody>
          <a:bodyPr/>
          <a:lstStyle/>
          <a:p>
            <a:r>
              <a:rPr lang="en-US" dirty="0"/>
              <a:t>Wikipedia: if S is a subtype of T, then objects of type T may be replaced (</a:t>
            </a:r>
            <a:r>
              <a:rPr lang="en-US" i="1" dirty="0"/>
              <a:t>substituted</a:t>
            </a:r>
            <a:r>
              <a:rPr lang="en-US" dirty="0"/>
              <a:t>) with objects of type S without altering any of the desirable properties of the software (correctness, task performed, etc.)</a:t>
            </a:r>
          </a:p>
          <a:p>
            <a:endParaRPr lang="en-US" dirty="0"/>
          </a:p>
          <a:p>
            <a:r>
              <a:rPr lang="en-US" i="1" dirty="0"/>
              <a:t>Strong behavioral subtyping</a:t>
            </a:r>
          </a:p>
          <a:p>
            <a:endParaRPr lang="en-US" i="1" dirty="0"/>
          </a:p>
          <a:p>
            <a:r>
              <a:rPr lang="en-US" i="1" dirty="0"/>
              <a:t>Semantic as well as syntactic</a:t>
            </a:r>
          </a:p>
        </p:txBody>
      </p:sp>
    </p:spTree>
    <p:extLst>
      <p:ext uri="{BB962C8B-B14F-4D97-AF65-F5344CB8AC3E}">
        <p14:creationId xmlns:p14="http://schemas.microsoft.com/office/powerpoint/2010/main" val="40435315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Violation Example…</a:t>
            </a:r>
            <a:endParaRPr lang="en-US" dirty="0"/>
          </a:p>
        </p:txBody>
      </p:sp>
      <p:graphicFrame>
        <p:nvGraphicFramePr>
          <p:cNvPr id="4" name="Content Placeholder 3"/>
          <p:cNvGraphicFramePr>
            <a:graphicFrameLocks noGrp="1"/>
          </p:cNvGraphicFramePr>
          <p:nvPr>
            <p:ph idx="1"/>
            <p:extLst/>
          </p:nvPr>
        </p:nvGraphicFramePr>
        <p:xfrm>
          <a:off x="299356" y="2070553"/>
          <a:ext cx="51543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stretch>
            <a:fillRect/>
          </a:stretch>
        </p:blipFill>
        <p:spPr>
          <a:xfrm>
            <a:off x="4938574" y="2133461"/>
            <a:ext cx="6701814" cy="2494054"/>
          </a:xfrm>
          <a:prstGeom prst="rect">
            <a:avLst/>
          </a:prstGeom>
        </p:spPr>
      </p:pic>
      <p:sp>
        <p:nvSpPr>
          <p:cNvPr id="7" name="TextBox 6"/>
          <p:cNvSpPr txBox="1"/>
          <p:nvPr/>
        </p:nvSpPr>
        <p:spPr>
          <a:xfrm>
            <a:off x="6361611" y="5551714"/>
            <a:ext cx="3690434" cy="369332"/>
          </a:xfrm>
          <a:prstGeom prst="rect">
            <a:avLst/>
          </a:prstGeom>
          <a:noFill/>
        </p:spPr>
        <p:txBody>
          <a:bodyPr wrap="none" rtlCol="0">
            <a:spAutoFit/>
          </a:bodyPr>
          <a:lstStyle/>
          <a:p>
            <a:r>
              <a:rPr lang="en-US" dirty="0" smtClean="0">
                <a:solidFill>
                  <a:prstClr val="black"/>
                </a:solidFill>
              </a:rPr>
              <a:t>What is wrong with this picture?</a:t>
            </a:r>
            <a:endParaRPr lang="en-US" dirty="0">
              <a:solidFill>
                <a:prstClr val="black"/>
              </a:solidFill>
            </a:endParaRPr>
          </a:p>
        </p:txBody>
      </p:sp>
    </p:spTree>
    <p:extLst>
      <p:ext uri="{BB962C8B-B14F-4D97-AF65-F5344CB8AC3E}">
        <p14:creationId xmlns:p14="http://schemas.microsoft.com/office/powerpoint/2010/main" val="1726576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Violation Example #2</a:t>
            </a:r>
            <a:endParaRPr lang="en-US" dirty="0"/>
          </a:p>
        </p:txBody>
      </p:sp>
      <p:graphicFrame>
        <p:nvGraphicFramePr>
          <p:cNvPr id="4" name="Content Placeholder 5"/>
          <p:cNvGraphicFramePr>
            <a:graphicFrameLocks noGrp="1"/>
          </p:cNvGraphicFramePr>
          <p:nvPr>
            <p:ph idx="1"/>
            <p:extLst/>
          </p:nvPr>
        </p:nvGraphicFramePr>
        <p:xfrm>
          <a:off x="655616" y="1690688"/>
          <a:ext cx="9497786"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9" name="Straight Connector 8"/>
          <p:cNvCxnSpPr/>
          <p:nvPr/>
        </p:nvCxnSpPr>
        <p:spPr>
          <a:xfrm>
            <a:off x="8198427" y="5226627"/>
            <a:ext cx="1413164" cy="1039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9"/>
          <a:stretch>
            <a:fillRect/>
          </a:stretch>
        </p:blipFill>
        <p:spPr>
          <a:xfrm>
            <a:off x="7124321" y="2545773"/>
            <a:ext cx="4729492" cy="1444336"/>
          </a:xfrm>
          <a:prstGeom prst="rect">
            <a:avLst/>
          </a:prstGeom>
        </p:spPr>
      </p:pic>
    </p:spTree>
    <p:extLst>
      <p:ext uri="{BB962C8B-B14F-4D97-AF65-F5344CB8AC3E}">
        <p14:creationId xmlns:p14="http://schemas.microsoft.com/office/powerpoint/2010/main" val="3755887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0" presetClass="entr" presetSubtype="0" fill="hold" nodeType="withEffect">
                                  <p:stCondLst>
                                    <p:cond delay="75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Violation Example #3</a:t>
            </a:r>
            <a:endParaRPr lang="en-US" dirty="0"/>
          </a:p>
        </p:txBody>
      </p:sp>
      <p:graphicFrame>
        <p:nvGraphicFramePr>
          <p:cNvPr id="4" name="Content Placeholder 5"/>
          <p:cNvGraphicFramePr>
            <a:graphicFrameLocks noGrp="1"/>
          </p:cNvGraphicFramePr>
          <p:nvPr>
            <p:ph idx="1"/>
            <p:extLst/>
          </p:nvPr>
        </p:nvGraphicFramePr>
        <p:xfrm>
          <a:off x="-435429" y="2033588"/>
          <a:ext cx="9497786"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p:cNvPicPr>
            <a:picLocks noChangeAspect="1"/>
          </p:cNvPicPr>
          <p:nvPr/>
        </p:nvPicPr>
        <p:blipFill>
          <a:blip r:embed="rId9"/>
          <a:stretch>
            <a:fillRect/>
          </a:stretch>
        </p:blipFill>
        <p:spPr>
          <a:xfrm>
            <a:off x="4933804" y="1441407"/>
            <a:ext cx="6769816" cy="1380686"/>
          </a:xfrm>
          <a:prstGeom prst="rect">
            <a:avLst/>
          </a:prstGeom>
        </p:spPr>
      </p:pic>
      <p:pic>
        <p:nvPicPr>
          <p:cNvPr id="6" name="Picture 5"/>
          <p:cNvPicPr>
            <a:picLocks noChangeAspect="1"/>
          </p:cNvPicPr>
          <p:nvPr/>
        </p:nvPicPr>
        <p:blipFill>
          <a:blip r:embed="rId10"/>
          <a:stretch>
            <a:fillRect/>
          </a:stretch>
        </p:blipFill>
        <p:spPr>
          <a:xfrm>
            <a:off x="4933804" y="3249654"/>
            <a:ext cx="6769816" cy="1297441"/>
          </a:xfrm>
          <a:prstGeom prst="rect">
            <a:avLst/>
          </a:prstGeom>
        </p:spPr>
      </p:pic>
      <p:pic>
        <p:nvPicPr>
          <p:cNvPr id="7" name="Picture 6"/>
          <p:cNvPicPr>
            <a:picLocks noChangeAspect="1"/>
          </p:cNvPicPr>
          <p:nvPr/>
        </p:nvPicPr>
        <p:blipFill>
          <a:blip r:embed="rId11"/>
          <a:stretch>
            <a:fillRect/>
          </a:stretch>
        </p:blipFill>
        <p:spPr>
          <a:xfrm>
            <a:off x="8928273" y="5430608"/>
            <a:ext cx="2920827" cy="567554"/>
          </a:xfrm>
          <a:prstGeom prst="rect">
            <a:avLst/>
          </a:prstGeom>
        </p:spPr>
      </p:pic>
      <p:sp>
        <p:nvSpPr>
          <p:cNvPr id="8" name="Multiply 7"/>
          <p:cNvSpPr/>
          <p:nvPr/>
        </p:nvSpPr>
        <p:spPr>
          <a:xfrm>
            <a:off x="9242644" y="4950208"/>
            <a:ext cx="2292083" cy="152835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4187733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Interface Segregation?</a:t>
            </a:r>
            <a:endParaRPr lang="en-US" dirty="0"/>
          </a:p>
        </p:txBody>
      </p:sp>
      <p:sp>
        <p:nvSpPr>
          <p:cNvPr id="3" name="Content Placeholder 2"/>
          <p:cNvSpPr>
            <a:spLocks noGrp="1"/>
          </p:cNvSpPr>
          <p:nvPr>
            <p:ph idx="1"/>
          </p:nvPr>
        </p:nvSpPr>
        <p:spPr>
          <a:xfrm>
            <a:off x="838200" y="1825625"/>
            <a:ext cx="9303327" cy="4351338"/>
          </a:xfrm>
        </p:spPr>
        <p:txBody>
          <a:bodyPr/>
          <a:lstStyle/>
          <a:p>
            <a:r>
              <a:rPr lang="en-US" dirty="0"/>
              <a:t>Wikipedia: no client should be forced to depend on methods </a:t>
            </a:r>
            <a:r>
              <a:rPr lang="en-US" dirty="0" smtClean="0"/>
              <a:t>it </a:t>
            </a:r>
            <a:r>
              <a:rPr lang="en-US" dirty="0"/>
              <a:t>does not use. ISP splits interfaces which are very large into smaller and more specific ones so that clients will only have to know about the methods that are of interest to them.</a:t>
            </a:r>
          </a:p>
          <a:p>
            <a:endParaRPr lang="en-US" dirty="0"/>
          </a:p>
          <a:p>
            <a:r>
              <a:rPr lang="en-US" i="1" dirty="0"/>
              <a:t>Role interfaces</a:t>
            </a:r>
          </a:p>
          <a:p>
            <a:endParaRPr lang="en-US" i="1" dirty="0"/>
          </a:p>
          <a:p>
            <a:r>
              <a:rPr lang="en-US" i="1" dirty="0"/>
              <a:t>Encourages more broadly applicable interfaces</a:t>
            </a:r>
          </a:p>
        </p:txBody>
      </p:sp>
    </p:spTree>
    <p:extLst>
      <p:ext uri="{BB962C8B-B14F-4D97-AF65-F5344CB8AC3E}">
        <p14:creationId xmlns:p14="http://schemas.microsoft.com/office/powerpoint/2010/main" val="32906442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Liskov</a:t>
            </a:r>
            <a:r>
              <a:rPr lang="en-US" dirty="0" smtClean="0"/>
              <a:t> Violation Example Revisited</a:t>
            </a:r>
            <a:endParaRPr lang="en-US" dirty="0"/>
          </a:p>
        </p:txBody>
      </p:sp>
      <p:graphicFrame>
        <p:nvGraphicFramePr>
          <p:cNvPr id="4" name="Content Placeholder 17"/>
          <p:cNvGraphicFramePr>
            <a:graphicFrameLocks noGrp="1"/>
          </p:cNvGraphicFramePr>
          <p:nvPr>
            <p:ph idx="1"/>
            <p:extLst/>
          </p:nvPr>
        </p:nvGraphicFramePr>
        <p:xfrm>
          <a:off x="1850571" y="1841954"/>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stretch>
            <a:fillRect/>
          </a:stretch>
        </p:blipFill>
        <p:spPr>
          <a:xfrm>
            <a:off x="347948" y="1736703"/>
            <a:ext cx="7129908" cy="1203924"/>
          </a:xfrm>
          <a:prstGeom prst="rect">
            <a:avLst/>
          </a:prstGeom>
        </p:spPr>
      </p:pic>
      <p:sp>
        <p:nvSpPr>
          <p:cNvPr id="3" name="TextBox 2"/>
          <p:cNvSpPr txBox="1"/>
          <p:nvPr/>
        </p:nvSpPr>
        <p:spPr>
          <a:xfrm>
            <a:off x="422563" y="3636817"/>
            <a:ext cx="4024746" cy="400110"/>
          </a:xfrm>
          <a:prstGeom prst="rect">
            <a:avLst/>
          </a:prstGeom>
          <a:noFill/>
        </p:spPr>
        <p:txBody>
          <a:bodyPr wrap="square" rtlCol="0">
            <a:spAutoFit/>
          </a:bodyPr>
          <a:lstStyle/>
          <a:p>
            <a:r>
              <a:rPr lang="en-US" sz="2000" dirty="0" smtClean="0">
                <a:solidFill>
                  <a:prstClr val="black"/>
                </a:solidFill>
              </a:rPr>
              <a:t>Saved by Interface Segregation!</a:t>
            </a:r>
            <a:endParaRPr lang="en-US" sz="2000" dirty="0">
              <a:solidFill>
                <a:prstClr val="black"/>
              </a:solidFill>
            </a:endParaRPr>
          </a:p>
        </p:txBody>
      </p:sp>
      <p:cxnSp>
        <p:nvCxnSpPr>
          <p:cNvPr id="7" name="Straight Connector 6"/>
          <p:cNvCxnSpPr/>
          <p:nvPr/>
        </p:nvCxnSpPr>
        <p:spPr>
          <a:xfrm rot="10800000" flipV="1">
            <a:off x="4651248" y="3212592"/>
            <a:ext cx="4706114" cy="1847088"/>
          </a:xfrm>
          <a:prstGeom prst="bentConnector3">
            <a:avLst>
              <a:gd name="adj1" fmla="val 99870"/>
            </a:avLst>
          </a:prstGeom>
          <a:ln w="12700">
            <a:solidFill>
              <a:srgbClr val="477BA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84013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you spot all the modeling mistakes?</a:t>
            </a:r>
            <a:endParaRPr lang="en-US" dirty="0"/>
          </a:p>
        </p:txBody>
      </p:sp>
      <p:graphicFrame>
        <p:nvGraphicFramePr>
          <p:cNvPr id="4" name="Content Placeholder 4"/>
          <p:cNvGraphicFramePr>
            <a:graphicFrameLocks noGrp="1"/>
          </p:cNvGraphicFramePr>
          <p:nvPr>
            <p:ph idx="1"/>
            <p:extLst/>
          </p:nvPr>
        </p:nvGraphicFramePr>
        <p:xfrm>
          <a:off x="283028" y="1690688"/>
          <a:ext cx="6885214" cy="268106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Content Placeholder 7"/>
          <p:cNvGraphicFramePr>
            <a:graphicFrameLocks/>
          </p:cNvGraphicFramePr>
          <p:nvPr>
            <p:extLst/>
          </p:nvPr>
        </p:nvGraphicFramePr>
        <p:xfrm>
          <a:off x="3915592" y="2693578"/>
          <a:ext cx="6746965" cy="416442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40081596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Improved Model</a:t>
            </a:r>
            <a:endParaRPr lang="en-US" dirty="0"/>
          </a:p>
        </p:txBody>
      </p:sp>
      <p:graphicFrame>
        <p:nvGraphicFramePr>
          <p:cNvPr id="4" name="Content Placeholder 6"/>
          <p:cNvGraphicFramePr>
            <a:graphicFrameLocks noGrp="1"/>
          </p:cNvGraphicFramePr>
          <p:nvPr>
            <p:ph idx="1"/>
            <p:extLst/>
          </p:nvPr>
        </p:nvGraphicFramePr>
        <p:xfrm>
          <a:off x="-342899" y="1690688"/>
          <a:ext cx="11918372" cy="51673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5" name="Straight Connector 4"/>
          <p:cNvCxnSpPr/>
          <p:nvPr/>
        </p:nvCxnSpPr>
        <p:spPr>
          <a:xfrm flipH="1">
            <a:off x="3157946" y="2991392"/>
            <a:ext cx="1725781" cy="144997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4761413" y="2991393"/>
            <a:ext cx="1691638" cy="144997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623955" y="2680855"/>
            <a:ext cx="1607028" cy="176051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983480" y="2991392"/>
            <a:ext cx="2821577" cy="144997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6453051" y="2991392"/>
            <a:ext cx="165958" cy="1449977"/>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127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20486" y="1292225"/>
            <a:ext cx="9176657" cy="4351338"/>
          </a:xfrm>
        </p:spPr>
        <p:txBody>
          <a:bodyPr>
            <a:normAutofit/>
          </a:bodyPr>
          <a:lstStyle/>
          <a:p>
            <a:pPr lvl="0">
              <a:spcBef>
                <a:spcPts val="0"/>
              </a:spcBef>
              <a:buNone/>
            </a:pPr>
            <a:endParaRPr lang="en-US" sz="3600" dirty="0"/>
          </a:p>
          <a:p>
            <a:pPr lvl="0">
              <a:spcBef>
                <a:spcPts val="0"/>
              </a:spcBef>
              <a:buNone/>
            </a:pPr>
            <a:r>
              <a:rPr lang="en-US" sz="3600" b="1" i="1" dirty="0" smtClean="0"/>
              <a:t>There should never be more than one reason for a class to change</a:t>
            </a:r>
          </a:p>
          <a:p>
            <a:pPr lvl="0">
              <a:spcBef>
                <a:spcPts val="0"/>
              </a:spcBef>
              <a:buNone/>
            </a:pPr>
            <a:endParaRPr lang="en-US" sz="3600" dirty="0"/>
          </a:p>
          <a:p>
            <a:pPr lvl="0">
              <a:spcBef>
                <a:spcPts val="0"/>
              </a:spcBef>
              <a:buNone/>
            </a:pPr>
            <a:r>
              <a:rPr lang="en-US" sz="3200" dirty="0" smtClean="0"/>
              <a:t>A class should have all of its services narrowly aligned</a:t>
            </a:r>
            <a:endParaRPr lang="en-US" sz="3200" dirty="0"/>
          </a:p>
          <a:p>
            <a:endParaRPr lang="en-US" sz="3600" dirty="0"/>
          </a:p>
        </p:txBody>
      </p:sp>
    </p:spTree>
    <p:extLst>
      <p:ext uri="{BB962C8B-B14F-4D97-AF65-F5344CB8AC3E}">
        <p14:creationId xmlns:p14="http://schemas.microsoft.com/office/powerpoint/2010/main" val="36403642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Inheritance Languages</a:t>
            </a:r>
            <a:endParaRPr lang="en-US" dirty="0"/>
          </a:p>
        </p:txBody>
      </p:sp>
      <p:sp>
        <p:nvSpPr>
          <p:cNvPr id="3" name="Content Placeholder 2"/>
          <p:cNvSpPr>
            <a:spLocks noGrp="1"/>
          </p:cNvSpPr>
          <p:nvPr>
            <p:ph idx="1"/>
          </p:nvPr>
        </p:nvSpPr>
        <p:spPr>
          <a:xfrm>
            <a:off x="838200" y="1825625"/>
            <a:ext cx="5187043" cy="4544002"/>
          </a:xfrm>
        </p:spPr>
        <p:txBody>
          <a:bodyPr>
            <a:normAutofit fontScale="85000" lnSpcReduction="20000"/>
          </a:bodyPr>
          <a:lstStyle/>
          <a:p>
            <a:r>
              <a:rPr lang="en-US" dirty="0"/>
              <a:t>Word of caution: Base implementation for multiple interfaces cannot all be inherited</a:t>
            </a:r>
          </a:p>
          <a:p>
            <a:endParaRPr lang="en-US" dirty="0"/>
          </a:p>
          <a:p>
            <a:r>
              <a:rPr lang="en-US" dirty="0"/>
              <a:t>Principle originated in C++, where multiple inheritance is allowed</a:t>
            </a:r>
          </a:p>
          <a:p>
            <a:endParaRPr lang="en-US" dirty="0"/>
          </a:p>
          <a:p>
            <a:r>
              <a:rPr lang="en-US" dirty="0"/>
              <a:t>Dynamic languages can support, or simulate, multiple inheritance</a:t>
            </a:r>
          </a:p>
          <a:p>
            <a:endParaRPr lang="en-US" dirty="0"/>
          </a:p>
          <a:p>
            <a:r>
              <a:rPr lang="en-US" dirty="0"/>
              <a:t>Avoid overly “fat” </a:t>
            </a:r>
            <a:r>
              <a:rPr lang="en-US" dirty="0" smtClean="0"/>
              <a:t>interfaces</a:t>
            </a:r>
          </a:p>
          <a:p>
            <a:endParaRPr lang="en-US" dirty="0"/>
          </a:p>
          <a:p>
            <a:r>
              <a:rPr lang="en-US" dirty="0" smtClean="0"/>
              <a:t>Make good use of helper classes</a:t>
            </a:r>
            <a:endParaRPr lang="en-US" dirty="0"/>
          </a:p>
        </p:txBody>
      </p:sp>
      <p:graphicFrame>
        <p:nvGraphicFramePr>
          <p:cNvPr id="4" name="Content Placeholder 8"/>
          <p:cNvGraphicFramePr>
            <a:graphicFrameLocks/>
          </p:cNvGraphicFramePr>
          <p:nvPr>
            <p:extLst/>
          </p:nvPr>
        </p:nvGraphicFramePr>
        <p:xfrm>
          <a:off x="6172200" y="2193925"/>
          <a:ext cx="5334000" cy="40243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Straight Connector 5"/>
          <p:cNvCxnSpPr/>
          <p:nvPr/>
        </p:nvCxnSpPr>
        <p:spPr>
          <a:xfrm>
            <a:off x="7559040" y="4737735"/>
            <a:ext cx="1293495" cy="215265"/>
          </a:xfrm>
          <a:prstGeom prst="bentConnector3">
            <a:avLst>
              <a:gd name="adj1" fmla="val 368"/>
            </a:avLst>
          </a:prstGeom>
          <a:ln w="12700">
            <a:solidFill>
              <a:srgbClr val="528CC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952450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5350"/>
            <a:ext cx="10515600" cy="1325563"/>
          </a:xfrm>
        </p:spPr>
        <p:txBody>
          <a:bodyPr/>
          <a:lstStyle/>
          <a:p>
            <a:r>
              <a:rPr lang="en-US" dirty="0" smtClean="0"/>
              <a:t>Exercise – Aliens Discovered!</a:t>
            </a:r>
            <a:endParaRPr lang="en-US" dirty="0"/>
          </a:p>
        </p:txBody>
      </p:sp>
      <p:sp>
        <p:nvSpPr>
          <p:cNvPr id="3" name="Content Placeholder 2"/>
          <p:cNvSpPr>
            <a:spLocks noGrp="1"/>
          </p:cNvSpPr>
          <p:nvPr>
            <p:ph idx="1"/>
          </p:nvPr>
        </p:nvSpPr>
        <p:spPr>
          <a:xfrm>
            <a:off x="838200" y="1825625"/>
            <a:ext cx="9272155" cy="4772602"/>
          </a:xfrm>
        </p:spPr>
        <p:txBody>
          <a:bodyPr>
            <a:normAutofit lnSpcReduction="10000"/>
          </a:bodyPr>
          <a:lstStyle/>
          <a:p>
            <a:r>
              <a:rPr lang="en-US" dirty="0"/>
              <a:t>Right-click to add aliens to the map, left-click to add standard obstacles</a:t>
            </a:r>
          </a:p>
          <a:p>
            <a:r>
              <a:rPr lang="en-US" dirty="0"/>
              <a:t>Rover cannot move through aliens, and aliens cannot move through aliens</a:t>
            </a:r>
          </a:p>
          <a:p>
            <a:pPr lvl="1"/>
            <a:r>
              <a:rPr lang="en-US" dirty="0"/>
              <a:t>HINT: Aliens are obstacles</a:t>
            </a:r>
          </a:p>
          <a:p>
            <a:r>
              <a:rPr lang="en-US" dirty="0"/>
              <a:t>Aliens can be destroyed by missiles and mortars (they are destructible)</a:t>
            </a:r>
          </a:p>
          <a:p>
            <a:r>
              <a:rPr lang="en-US" dirty="0"/>
              <a:t>Aliens move on each rover command</a:t>
            </a:r>
          </a:p>
          <a:p>
            <a:r>
              <a:rPr lang="en-US" dirty="0"/>
              <a:t>Aliens move in the exact same way as the rover, only randomly</a:t>
            </a:r>
          </a:p>
          <a:p>
            <a:pPr lvl="1"/>
            <a:r>
              <a:rPr lang="en-US" dirty="0"/>
              <a:t>Forward, Backward, and turning Left or Right</a:t>
            </a:r>
          </a:p>
          <a:p>
            <a:endParaRPr lang="en-US" dirty="0"/>
          </a:p>
        </p:txBody>
      </p:sp>
    </p:spTree>
    <p:extLst>
      <p:ext uri="{BB962C8B-B14F-4D97-AF65-F5344CB8AC3E}">
        <p14:creationId xmlns:p14="http://schemas.microsoft.com/office/powerpoint/2010/main" val="137729863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47050"/>
            <a:ext cx="10515600" cy="1325563"/>
          </a:xfrm>
        </p:spPr>
        <p:txBody>
          <a:bodyPr/>
          <a:lstStyle/>
          <a:p>
            <a:r>
              <a:rPr lang="en-US" dirty="0" smtClean="0"/>
              <a:t>Exercise – Aliens Discovered!</a:t>
            </a:r>
            <a:endParaRPr lang="en-US" dirty="0"/>
          </a:p>
        </p:txBody>
      </p:sp>
      <p:sp>
        <p:nvSpPr>
          <p:cNvPr id="3" name="Content Placeholder 2"/>
          <p:cNvSpPr>
            <a:spLocks noGrp="1"/>
          </p:cNvSpPr>
          <p:nvPr>
            <p:ph idx="1"/>
          </p:nvPr>
        </p:nvSpPr>
        <p:spPr>
          <a:xfrm>
            <a:off x="838201" y="892132"/>
            <a:ext cx="9147464" cy="5878782"/>
          </a:xfrm>
        </p:spPr>
        <p:txBody>
          <a:bodyPr>
            <a:noAutofit/>
          </a:bodyPr>
          <a:lstStyle/>
          <a:p>
            <a:pPr>
              <a:spcBef>
                <a:spcPts val="600"/>
              </a:spcBef>
            </a:pPr>
            <a:r>
              <a:rPr lang="en-US" sz="1600" dirty="0"/>
              <a:t>Right-click to add aliens to the map, left-click to add standard obstacles</a:t>
            </a:r>
          </a:p>
          <a:p>
            <a:pPr>
              <a:spcBef>
                <a:spcPts val="600"/>
              </a:spcBef>
            </a:pPr>
            <a:r>
              <a:rPr lang="en-US" sz="1600" dirty="0"/>
              <a:t>Rover cannot move through aliens, and aliens cannot move through aliens</a:t>
            </a:r>
          </a:p>
          <a:p>
            <a:pPr lvl="1"/>
            <a:r>
              <a:rPr lang="en-US" sz="1400" dirty="0"/>
              <a:t>HINT: Aliens are obstacles</a:t>
            </a:r>
          </a:p>
          <a:p>
            <a:pPr>
              <a:spcBef>
                <a:spcPts val="600"/>
              </a:spcBef>
            </a:pPr>
            <a:r>
              <a:rPr lang="en-US" sz="1600" dirty="0"/>
              <a:t>Aliens can be destroyed by missiles and mortars (they are destructible)</a:t>
            </a:r>
          </a:p>
          <a:p>
            <a:pPr>
              <a:spcBef>
                <a:spcPts val="600"/>
              </a:spcBef>
            </a:pPr>
            <a:r>
              <a:rPr lang="en-US" sz="1600" dirty="0"/>
              <a:t>Aliens move on each rover command</a:t>
            </a:r>
          </a:p>
          <a:p>
            <a:pPr>
              <a:spcBef>
                <a:spcPts val="600"/>
              </a:spcBef>
            </a:pPr>
            <a:r>
              <a:rPr lang="en-US" sz="1600" dirty="0"/>
              <a:t>Aliens move in the exact same way as the rover, only randomly</a:t>
            </a:r>
          </a:p>
          <a:p>
            <a:pPr lvl="1"/>
            <a:r>
              <a:rPr lang="en-US" sz="1400" dirty="0"/>
              <a:t>Forward, Backward, and turning Left or Right</a:t>
            </a:r>
          </a:p>
          <a:p>
            <a:pPr>
              <a:spcBef>
                <a:spcPts val="0"/>
              </a:spcBef>
            </a:pPr>
            <a:endParaRPr lang="en-US" sz="700" dirty="0"/>
          </a:p>
          <a:p>
            <a:pPr marL="0" indent="0">
              <a:buNone/>
            </a:pPr>
            <a:r>
              <a:rPr lang="en-US" sz="1600" b="1" dirty="0"/>
              <a:t>Instructions</a:t>
            </a:r>
          </a:p>
          <a:p>
            <a:pPr marL="514350" indent="-514350">
              <a:spcBef>
                <a:spcPts val="600"/>
              </a:spcBef>
              <a:buFont typeface="+mj-lt"/>
              <a:buAutoNum type="arabicPeriod"/>
            </a:pPr>
            <a:r>
              <a:rPr lang="en" sz="1600" i="1" dirty="0"/>
              <a:t>Open </a:t>
            </a:r>
            <a:r>
              <a:rPr lang="en" sz="1600" i="1" dirty="0" smtClean="0"/>
              <a:t>LSP+ISP/[</a:t>
            </a:r>
            <a:r>
              <a:rPr lang="en" sz="1600" i="1" dirty="0"/>
              <a:t>Language]_Exercise </a:t>
            </a:r>
            <a:endParaRPr lang="en" sz="1600" i="1" dirty="0" smtClean="0"/>
          </a:p>
          <a:p>
            <a:pPr marL="514350" indent="-514350">
              <a:spcBef>
                <a:spcPts val="600"/>
              </a:spcBef>
              <a:buFont typeface="+mj-lt"/>
              <a:buAutoNum type="arabicPeriod"/>
            </a:pPr>
            <a:r>
              <a:rPr lang="en-US" sz="1600" i="1" dirty="0" smtClean="0"/>
              <a:t>Open </a:t>
            </a:r>
            <a:r>
              <a:rPr lang="en-US" sz="1600" b="1" i="1" dirty="0"/>
              <a:t>Solution/MarsCommander.sln</a:t>
            </a:r>
            <a:r>
              <a:rPr lang="en-US" sz="1600" i="1" dirty="0"/>
              <a:t> and work in </a:t>
            </a:r>
            <a:r>
              <a:rPr lang="en-US" sz="1600" b="1" i="1" dirty="0" err="1"/>
              <a:t>MarsRoverKata</a:t>
            </a:r>
            <a:r>
              <a:rPr lang="en-US" sz="1600" i="1" dirty="0"/>
              <a:t> project</a:t>
            </a:r>
          </a:p>
          <a:p>
            <a:pPr marL="514350" indent="-514350">
              <a:spcBef>
                <a:spcPts val="600"/>
              </a:spcBef>
              <a:buFont typeface="+mj-lt"/>
              <a:buAutoNum type="arabicPeriod"/>
            </a:pPr>
            <a:r>
              <a:rPr lang="en-US" sz="1600" i="1" dirty="0"/>
              <a:t>Alien implements the newly introduced </a:t>
            </a:r>
            <a:r>
              <a:rPr lang="en-US" sz="1600" b="1" i="1" dirty="0" err="1"/>
              <a:t>IObstacle</a:t>
            </a:r>
            <a:r>
              <a:rPr lang="en-US" sz="1600" i="1" dirty="0"/>
              <a:t> (Done for you to satisfy the compiler).  Implement the members.</a:t>
            </a:r>
          </a:p>
          <a:p>
            <a:pPr marL="514350" indent="-514350">
              <a:spcBef>
                <a:spcPts val="600"/>
              </a:spcBef>
              <a:buFont typeface="+mj-lt"/>
              <a:buAutoNum type="arabicPeriod"/>
            </a:pPr>
            <a:r>
              <a:rPr lang="en-US" sz="1600" i="1" dirty="0"/>
              <a:t>Cut movement related members of </a:t>
            </a:r>
            <a:r>
              <a:rPr lang="en-US" sz="1600" b="1" i="1" dirty="0"/>
              <a:t>Rover</a:t>
            </a:r>
            <a:r>
              <a:rPr lang="en-US" sz="1600" i="1" dirty="0"/>
              <a:t> to abstract base type </a:t>
            </a:r>
            <a:r>
              <a:rPr lang="en-US" sz="1600" b="1" i="1" dirty="0"/>
              <a:t>Movable</a:t>
            </a:r>
          </a:p>
          <a:p>
            <a:pPr marL="514350" indent="-514350">
              <a:spcBef>
                <a:spcPts val="600"/>
              </a:spcBef>
              <a:buFont typeface="+mj-lt"/>
              <a:buAutoNum type="arabicPeriod"/>
            </a:pPr>
            <a:r>
              <a:rPr lang="en-US" sz="1600" i="1" dirty="0"/>
              <a:t>Extract </a:t>
            </a:r>
            <a:r>
              <a:rPr lang="en-US" sz="1600" b="1" i="1" dirty="0" err="1"/>
              <a:t>IMovable</a:t>
            </a:r>
            <a:r>
              <a:rPr lang="en-US" sz="1600" i="1" dirty="0"/>
              <a:t> interface from </a:t>
            </a:r>
            <a:r>
              <a:rPr lang="en-US" sz="1600" b="1" i="1" dirty="0"/>
              <a:t>Movable</a:t>
            </a:r>
            <a:r>
              <a:rPr lang="en-US" sz="1600" i="1" dirty="0"/>
              <a:t> </a:t>
            </a:r>
            <a:r>
              <a:rPr lang="en-US" sz="1600" i="1" dirty="0" smtClean="0"/>
              <a:t>class (see code comments)</a:t>
            </a:r>
            <a:endParaRPr lang="en-US" sz="1600" i="1" dirty="0"/>
          </a:p>
          <a:p>
            <a:pPr marL="514350" indent="-514350">
              <a:spcBef>
                <a:spcPts val="600"/>
              </a:spcBef>
              <a:buFont typeface="+mj-lt"/>
              <a:buAutoNum type="arabicPeriod"/>
            </a:pPr>
            <a:r>
              <a:rPr lang="en-US" sz="1600" i="1" dirty="0"/>
              <a:t>Make </a:t>
            </a:r>
            <a:r>
              <a:rPr lang="en-US" sz="1600" b="1" i="1" dirty="0"/>
              <a:t>Rover</a:t>
            </a:r>
            <a:r>
              <a:rPr lang="en-US" sz="1600" i="1" dirty="0"/>
              <a:t> inherit </a:t>
            </a:r>
            <a:r>
              <a:rPr lang="en-US" sz="1600" b="1" i="1" dirty="0"/>
              <a:t>Movable</a:t>
            </a:r>
          </a:p>
          <a:p>
            <a:pPr marL="514350" indent="-514350">
              <a:spcBef>
                <a:spcPts val="600"/>
              </a:spcBef>
              <a:buFont typeface="+mj-lt"/>
              <a:buAutoNum type="arabicPeriod"/>
            </a:pPr>
            <a:r>
              <a:rPr lang="en-US" sz="1600" i="1" dirty="0"/>
              <a:t>Make </a:t>
            </a:r>
            <a:r>
              <a:rPr lang="en-US" sz="1600" b="1" i="1" dirty="0"/>
              <a:t>Alien</a:t>
            </a:r>
            <a:r>
              <a:rPr lang="en-US" sz="1600" i="1" dirty="0"/>
              <a:t> inherit </a:t>
            </a:r>
            <a:r>
              <a:rPr lang="en-US" sz="1600" b="1" i="1" dirty="0"/>
              <a:t>Movable</a:t>
            </a:r>
          </a:p>
          <a:p>
            <a:pPr marL="514350" indent="-514350">
              <a:spcBef>
                <a:spcPts val="600"/>
              </a:spcBef>
              <a:buFont typeface="+mj-lt"/>
              <a:buAutoNum type="arabicPeriod"/>
            </a:pPr>
            <a:r>
              <a:rPr lang="en-US" sz="1600" i="1" dirty="0"/>
              <a:t>Open </a:t>
            </a:r>
            <a:r>
              <a:rPr lang="en-US" sz="1600" b="1" i="1" dirty="0" err="1"/>
              <a:t>AlienBehavior</a:t>
            </a:r>
            <a:r>
              <a:rPr lang="en-US" sz="1600" i="1" dirty="0"/>
              <a:t> and un-comment the code (NOTE: This is the logic that controls alien movement)</a:t>
            </a:r>
          </a:p>
          <a:p>
            <a:pPr marL="514350" indent="-514350">
              <a:spcBef>
                <a:spcPts val="600"/>
              </a:spcBef>
              <a:buFont typeface="+mj-lt"/>
              <a:buAutoNum type="arabicPeriod"/>
            </a:pPr>
            <a:r>
              <a:rPr lang="en-US" sz="1600" i="1" dirty="0"/>
              <a:t>Resolve the build errors</a:t>
            </a:r>
          </a:p>
          <a:p>
            <a:endParaRPr lang="en-US" sz="100" i="1" dirty="0"/>
          </a:p>
          <a:p>
            <a:pPr marL="0" indent="0">
              <a:buNone/>
            </a:pPr>
            <a:r>
              <a:rPr lang="en-US" sz="1600" i="1" dirty="0"/>
              <a:t>BONUS: How might you prevent </a:t>
            </a:r>
            <a:r>
              <a:rPr lang="en-US" sz="1600" b="1" i="1" dirty="0"/>
              <a:t>Rover</a:t>
            </a:r>
            <a:r>
              <a:rPr lang="en-US" sz="1600" i="1" dirty="0"/>
              <a:t> instances from moving into each </a:t>
            </a:r>
            <a:r>
              <a:rPr lang="en-US" sz="1600" i="1" dirty="0" smtClean="0"/>
              <a:t>other?	           30 </a:t>
            </a:r>
            <a:r>
              <a:rPr lang="en-US" sz="1600" i="1" dirty="0"/>
              <a:t>Minutes</a:t>
            </a:r>
          </a:p>
        </p:txBody>
      </p:sp>
    </p:spTree>
    <p:extLst>
      <p:ext uri="{BB962C8B-B14F-4D97-AF65-F5344CB8AC3E}">
        <p14:creationId xmlns:p14="http://schemas.microsoft.com/office/powerpoint/2010/main" val="409248521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 Possible Solution</a:t>
            </a:r>
            <a:endParaRPr lang="en-US" dirty="0"/>
          </a:p>
        </p:txBody>
      </p:sp>
      <p:graphicFrame>
        <p:nvGraphicFramePr>
          <p:cNvPr id="4" name="Content Placeholder 3"/>
          <p:cNvGraphicFramePr>
            <a:graphicFrameLocks noGrp="1"/>
          </p:cNvGraphicFramePr>
          <p:nvPr>
            <p:ph idx="1"/>
            <p:extLst/>
          </p:nvPr>
        </p:nvGraphicFramePr>
        <p:xfrm>
          <a:off x="-206829" y="1690688"/>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Connector 4"/>
          <p:cNvCxnSpPr/>
          <p:nvPr/>
        </p:nvCxnSpPr>
        <p:spPr>
          <a:xfrm rot="10800000" flipV="1">
            <a:off x="5549900" y="3053078"/>
            <a:ext cx="2235200" cy="1849121"/>
          </a:xfrm>
          <a:prstGeom prst="bentConnector3">
            <a:avLst>
              <a:gd name="adj1" fmla="val 99773"/>
            </a:avLst>
          </a:prstGeom>
          <a:ln w="12700">
            <a:solidFill>
              <a:srgbClr val="477BA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19017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 Aliens Implementation</a:t>
            </a:r>
            <a:endParaRPr lang="en-US" dirty="0"/>
          </a:p>
        </p:txBody>
      </p:sp>
      <p:pic>
        <p:nvPicPr>
          <p:cNvPr id="4" name="Content Placeholder 3"/>
          <p:cNvPicPr>
            <a:picLocks noGrp="1" noChangeAspect="1"/>
          </p:cNvPicPr>
          <p:nvPr>
            <p:ph idx="1"/>
          </p:nvPr>
        </p:nvPicPr>
        <p:blipFill>
          <a:blip r:embed="rId3"/>
          <a:stretch>
            <a:fillRect/>
          </a:stretch>
        </p:blipFill>
        <p:spPr>
          <a:xfrm>
            <a:off x="1853973" y="1908516"/>
            <a:ext cx="6326641" cy="3888414"/>
          </a:xfrm>
          <a:prstGeom prst="rect">
            <a:avLst/>
          </a:prstGeom>
        </p:spPr>
      </p:pic>
    </p:spTree>
    <p:extLst>
      <p:ext uri="{BB962C8B-B14F-4D97-AF65-F5344CB8AC3E}">
        <p14:creationId xmlns:p14="http://schemas.microsoft.com/office/powerpoint/2010/main" val="425330636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 Aliens Implementation</a:t>
            </a:r>
            <a:endParaRPr lang="en-US" dirty="0"/>
          </a:p>
        </p:txBody>
      </p:sp>
      <p:pic>
        <p:nvPicPr>
          <p:cNvPr id="5" name="Content Placeholder 4"/>
          <p:cNvPicPr>
            <a:picLocks noGrp="1" noChangeAspect="1"/>
          </p:cNvPicPr>
          <p:nvPr>
            <p:ph idx="1"/>
          </p:nvPr>
        </p:nvPicPr>
        <p:blipFill>
          <a:blip r:embed="rId3"/>
          <a:stretch>
            <a:fillRect/>
          </a:stretch>
        </p:blipFill>
        <p:spPr>
          <a:xfrm>
            <a:off x="517071" y="1406557"/>
            <a:ext cx="8447315" cy="1005027"/>
          </a:xfrm>
          <a:prstGeom prst="rect">
            <a:avLst/>
          </a:prstGeom>
        </p:spPr>
      </p:pic>
      <p:pic>
        <p:nvPicPr>
          <p:cNvPr id="6" name="Picture 5"/>
          <p:cNvPicPr>
            <a:picLocks noChangeAspect="1"/>
          </p:cNvPicPr>
          <p:nvPr/>
        </p:nvPicPr>
        <p:blipFill>
          <a:blip r:embed="rId4"/>
          <a:stretch>
            <a:fillRect/>
          </a:stretch>
        </p:blipFill>
        <p:spPr>
          <a:xfrm>
            <a:off x="517071" y="2505568"/>
            <a:ext cx="7942217" cy="1434886"/>
          </a:xfrm>
          <a:prstGeom prst="rect">
            <a:avLst/>
          </a:prstGeom>
        </p:spPr>
      </p:pic>
      <p:pic>
        <p:nvPicPr>
          <p:cNvPr id="7" name="Picture 6"/>
          <p:cNvPicPr>
            <a:picLocks noChangeAspect="1"/>
          </p:cNvPicPr>
          <p:nvPr/>
        </p:nvPicPr>
        <p:blipFill>
          <a:blip r:embed="rId5"/>
          <a:stretch>
            <a:fillRect/>
          </a:stretch>
        </p:blipFill>
        <p:spPr>
          <a:xfrm>
            <a:off x="517071" y="4029080"/>
            <a:ext cx="5197929" cy="2647797"/>
          </a:xfrm>
          <a:prstGeom prst="rect">
            <a:avLst/>
          </a:prstGeom>
        </p:spPr>
      </p:pic>
      <p:sp>
        <p:nvSpPr>
          <p:cNvPr id="8" name="Content Placeholder 2"/>
          <p:cNvSpPr txBox="1">
            <a:spLocks/>
          </p:cNvSpPr>
          <p:nvPr/>
        </p:nvSpPr>
        <p:spPr>
          <a:xfrm>
            <a:off x="5902036" y="4078494"/>
            <a:ext cx="4187537" cy="25983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smtClean="0">
                <a:solidFill>
                  <a:prstClr val="black"/>
                </a:solidFill>
              </a:rPr>
              <a:t>LSP:</a:t>
            </a:r>
          </a:p>
          <a:p>
            <a:pPr lvl="1"/>
            <a:r>
              <a:rPr lang="en-US" sz="1800" dirty="0" smtClean="0">
                <a:solidFill>
                  <a:prstClr val="black"/>
                </a:solidFill>
              </a:rPr>
              <a:t>Aliens are substitutable for Obstacle or Crater</a:t>
            </a:r>
          </a:p>
          <a:p>
            <a:pPr lvl="1">
              <a:spcBef>
                <a:spcPts val="0"/>
              </a:spcBef>
            </a:pPr>
            <a:endParaRPr lang="en-US" sz="1800" dirty="0" smtClean="0">
              <a:solidFill>
                <a:prstClr val="black"/>
              </a:solidFill>
            </a:endParaRPr>
          </a:p>
          <a:p>
            <a:r>
              <a:rPr lang="en-US" sz="2400" dirty="0" smtClean="0">
                <a:solidFill>
                  <a:prstClr val="black"/>
                </a:solidFill>
              </a:rPr>
              <a:t>ISP:</a:t>
            </a:r>
          </a:p>
          <a:p>
            <a:pPr lvl="1"/>
            <a:r>
              <a:rPr lang="en-US" sz="1800" dirty="0" smtClean="0">
                <a:solidFill>
                  <a:prstClr val="black"/>
                </a:solidFill>
              </a:rPr>
              <a:t>Obstacle-detection code knows about minimal interface necessary</a:t>
            </a:r>
          </a:p>
          <a:p>
            <a:pPr lvl="1"/>
            <a:r>
              <a:rPr lang="en-US" sz="1800" dirty="0" smtClean="0">
                <a:solidFill>
                  <a:prstClr val="black"/>
                </a:solidFill>
              </a:rPr>
              <a:t>Any type can “become” an obstacle </a:t>
            </a:r>
            <a:endParaRPr lang="en-US" sz="1800" dirty="0">
              <a:solidFill>
                <a:prstClr val="black"/>
              </a:solidFill>
            </a:endParaRPr>
          </a:p>
        </p:txBody>
      </p:sp>
    </p:spTree>
    <p:extLst>
      <p:ext uri="{BB962C8B-B14F-4D97-AF65-F5344CB8AC3E}">
        <p14:creationId xmlns:p14="http://schemas.microsoft.com/office/powerpoint/2010/main" val="78152084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 Movement Explained</a:t>
            </a:r>
            <a:endParaRPr lang="en-US" dirty="0"/>
          </a:p>
        </p:txBody>
      </p:sp>
      <p:pic>
        <p:nvPicPr>
          <p:cNvPr id="4" name="Content Placeholder 3"/>
          <p:cNvPicPr>
            <a:picLocks noGrp="1" noChangeAspect="1"/>
          </p:cNvPicPr>
          <p:nvPr>
            <p:ph idx="1"/>
          </p:nvPr>
        </p:nvPicPr>
        <p:blipFill>
          <a:blip r:embed="rId3"/>
          <a:stretch>
            <a:fillRect/>
          </a:stretch>
        </p:blipFill>
        <p:spPr>
          <a:xfrm>
            <a:off x="438355" y="1397329"/>
            <a:ext cx="4400267" cy="2914897"/>
          </a:xfrm>
          <a:prstGeom prst="rect">
            <a:avLst/>
          </a:prstGeom>
        </p:spPr>
      </p:pic>
      <p:pic>
        <p:nvPicPr>
          <p:cNvPr id="5" name="Picture 4"/>
          <p:cNvPicPr>
            <a:picLocks noChangeAspect="1"/>
          </p:cNvPicPr>
          <p:nvPr/>
        </p:nvPicPr>
        <p:blipFill>
          <a:blip r:embed="rId4"/>
          <a:stretch>
            <a:fillRect/>
          </a:stretch>
        </p:blipFill>
        <p:spPr>
          <a:xfrm>
            <a:off x="438355" y="4498174"/>
            <a:ext cx="4191066" cy="725377"/>
          </a:xfrm>
          <a:prstGeom prst="rect">
            <a:avLst/>
          </a:prstGeom>
        </p:spPr>
      </p:pic>
      <p:pic>
        <p:nvPicPr>
          <p:cNvPr id="6" name="Picture 5"/>
          <p:cNvPicPr>
            <a:picLocks noChangeAspect="1"/>
          </p:cNvPicPr>
          <p:nvPr/>
        </p:nvPicPr>
        <p:blipFill>
          <a:blip r:embed="rId5"/>
          <a:stretch>
            <a:fillRect/>
          </a:stretch>
        </p:blipFill>
        <p:spPr>
          <a:xfrm>
            <a:off x="438355" y="5409499"/>
            <a:ext cx="5954116" cy="628862"/>
          </a:xfrm>
          <a:prstGeom prst="rect">
            <a:avLst/>
          </a:prstGeom>
        </p:spPr>
      </p:pic>
      <p:sp>
        <p:nvSpPr>
          <p:cNvPr id="7" name="Content Placeholder 2"/>
          <p:cNvSpPr txBox="1">
            <a:spLocks/>
          </p:cNvSpPr>
          <p:nvPr/>
        </p:nvSpPr>
        <p:spPr>
          <a:xfrm>
            <a:off x="4901480" y="1551708"/>
            <a:ext cx="5198484" cy="49608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solidFill>
                  <a:prstClr val="black"/>
                </a:solidFill>
              </a:rPr>
              <a:t>LSP:</a:t>
            </a:r>
          </a:p>
          <a:p>
            <a:pPr lvl="1"/>
            <a:r>
              <a:rPr lang="en-US" dirty="0" smtClean="0">
                <a:solidFill>
                  <a:prstClr val="black"/>
                </a:solidFill>
              </a:rPr>
              <a:t>Rover and Alien can both be substituted in for any </a:t>
            </a:r>
            <a:r>
              <a:rPr lang="en-US" dirty="0" err="1" smtClean="0">
                <a:solidFill>
                  <a:prstClr val="black"/>
                </a:solidFill>
              </a:rPr>
              <a:t>IMovable</a:t>
            </a:r>
            <a:endParaRPr lang="en-US" dirty="0" smtClean="0">
              <a:solidFill>
                <a:prstClr val="black"/>
              </a:solidFill>
            </a:endParaRPr>
          </a:p>
          <a:p>
            <a:pPr lvl="1"/>
            <a:endParaRPr lang="en-US" dirty="0" smtClean="0">
              <a:solidFill>
                <a:prstClr val="black"/>
              </a:solidFill>
            </a:endParaRPr>
          </a:p>
          <a:p>
            <a:r>
              <a:rPr lang="en-US" dirty="0" smtClean="0">
                <a:solidFill>
                  <a:prstClr val="black"/>
                </a:solidFill>
              </a:rPr>
              <a:t>ISP:</a:t>
            </a:r>
          </a:p>
          <a:p>
            <a:pPr lvl="1"/>
            <a:r>
              <a:rPr lang="en-US" dirty="0" smtClean="0">
                <a:solidFill>
                  <a:prstClr val="black"/>
                </a:solidFill>
              </a:rPr>
              <a:t>Movement commands only know about movement-related methods</a:t>
            </a:r>
          </a:p>
          <a:p>
            <a:pPr lvl="1"/>
            <a:r>
              <a:rPr lang="en-US" dirty="0" smtClean="0">
                <a:solidFill>
                  <a:prstClr val="black"/>
                </a:solidFill>
              </a:rPr>
              <a:t>Any type can take on the characteristics of being “movable”</a:t>
            </a:r>
          </a:p>
          <a:p>
            <a:pPr lvl="1"/>
            <a:endParaRPr lang="en-US" dirty="0">
              <a:solidFill>
                <a:prstClr val="black"/>
              </a:solidFill>
            </a:endParaRPr>
          </a:p>
        </p:txBody>
      </p:sp>
    </p:spTree>
    <p:extLst>
      <p:ext uri="{BB962C8B-B14F-4D97-AF65-F5344CB8AC3E}">
        <p14:creationId xmlns:p14="http://schemas.microsoft.com/office/powerpoint/2010/main" val="265328048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1045028" y="1600200"/>
            <a:ext cx="5279572" cy="523220"/>
          </a:xfrm>
          <a:prstGeom prst="rect">
            <a:avLst/>
          </a:prstGeom>
          <a:noFill/>
        </p:spPr>
        <p:txBody>
          <a:bodyPr wrap="square" rtlCol="0">
            <a:spAutoFit/>
          </a:bodyPr>
          <a:lstStyle/>
          <a:p>
            <a:r>
              <a:rPr lang="en-US" sz="2800" dirty="0" smtClean="0">
                <a:solidFill>
                  <a:srgbClr val="FFC000"/>
                </a:solidFill>
                <a:latin typeface="Arial" panose="020B0604020202020204" pitchFamily="34" charset="0"/>
                <a:cs typeface="Arial" panose="020B0604020202020204" pitchFamily="34" charset="0"/>
              </a:rPr>
              <a:t>Dependency Inversion Principle</a:t>
            </a:r>
            <a:endParaRPr lang="en-US" sz="2800" dirty="0">
              <a:solidFill>
                <a:srgbClr val="FFC000"/>
              </a:solidFill>
              <a:latin typeface="Arial" panose="020B0604020202020204" pitchFamily="34" charset="0"/>
              <a:cs typeface="Arial" panose="020B0604020202020204" pitchFamily="34" charset="0"/>
            </a:endParaRPr>
          </a:p>
        </p:txBody>
      </p:sp>
      <p:sp>
        <p:nvSpPr>
          <p:cNvPr id="5" name="TextBox 4"/>
          <p:cNvSpPr txBox="1"/>
          <p:nvPr/>
        </p:nvSpPr>
        <p:spPr>
          <a:xfrm>
            <a:off x="1045028" y="587829"/>
            <a:ext cx="5279572" cy="1107996"/>
          </a:xfrm>
          <a:prstGeom prst="rect">
            <a:avLst/>
          </a:prstGeom>
          <a:noFill/>
        </p:spPr>
        <p:txBody>
          <a:bodyPr wrap="square" rtlCol="0">
            <a:spAutoFit/>
          </a:bodyPr>
          <a:lstStyle/>
          <a:p>
            <a:pPr algn="ctr"/>
            <a:r>
              <a:rPr lang="en-US" sz="4800" dirty="0" smtClean="0">
                <a:solidFill>
                  <a:srgbClr val="FFC000"/>
                </a:solidFill>
              </a:rPr>
              <a:t>S.O.L.I.</a:t>
            </a:r>
            <a:r>
              <a:rPr lang="en-US" sz="6600" b="1" dirty="0" smtClean="0">
                <a:solidFill>
                  <a:srgbClr val="FFC000"/>
                </a:solidFill>
              </a:rPr>
              <a:t>D.</a:t>
            </a:r>
            <a:endParaRPr lang="en-US" sz="6600" b="1" dirty="0">
              <a:solidFill>
                <a:srgbClr val="FFC000"/>
              </a:solidFill>
            </a:endParaRPr>
          </a:p>
        </p:txBody>
      </p:sp>
    </p:spTree>
    <p:extLst>
      <p:ext uri="{BB962C8B-B14F-4D97-AF65-F5344CB8AC3E}">
        <p14:creationId xmlns:p14="http://schemas.microsoft.com/office/powerpoint/2010/main" val="17614471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6" name="TextBox 5"/>
          <p:cNvSpPr txBox="1"/>
          <p:nvPr/>
        </p:nvSpPr>
        <p:spPr>
          <a:xfrm>
            <a:off x="798509" y="1260734"/>
            <a:ext cx="8245007" cy="4062651"/>
          </a:xfrm>
          <a:prstGeom prst="rect">
            <a:avLst/>
          </a:prstGeom>
          <a:noFill/>
        </p:spPr>
        <p:txBody>
          <a:bodyPr wrap="square" rtlCol="0">
            <a:spAutoFit/>
          </a:bodyPr>
          <a:lstStyle/>
          <a:p>
            <a:pPr marL="514350" indent="-514350">
              <a:lnSpc>
                <a:spcPct val="150000"/>
              </a:lnSpc>
              <a:buFont typeface="+mj-lt"/>
              <a:buAutoNum type="alphaUcPeriod"/>
            </a:pPr>
            <a:r>
              <a:rPr lang="en-US" sz="2800" i="1" dirty="0" smtClean="0">
                <a:solidFill>
                  <a:srgbClr val="FFC000">
                    <a:lumMod val="50000"/>
                  </a:srgbClr>
                </a:solidFill>
              </a:rPr>
              <a:t>High-level modules should not depend on low-level modules. Both should depend on abstractions.</a:t>
            </a:r>
          </a:p>
          <a:p>
            <a:pPr marL="514350" indent="-514350">
              <a:lnSpc>
                <a:spcPct val="150000"/>
              </a:lnSpc>
              <a:buFont typeface="+mj-lt"/>
              <a:buAutoNum type="alphaUcPeriod"/>
            </a:pPr>
            <a:endParaRPr lang="en-US" sz="2800" i="1" dirty="0" smtClean="0">
              <a:solidFill>
                <a:srgbClr val="FFC000">
                  <a:lumMod val="50000"/>
                </a:srgbClr>
              </a:solidFill>
            </a:endParaRPr>
          </a:p>
          <a:p>
            <a:pPr marL="514350" indent="-514350">
              <a:lnSpc>
                <a:spcPct val="150000"/>
              </a:lnSpc>
              <a:buFont typeface="+mj-lt"/>
              <a:buAutoNum type="alphaUcPeriod"/>
            </a:pPr>
            <a:r>
              <a:rPr lang="en-US" sz="2800" i="1" dirty="0" smtClean="0">
                <a:solidFill>
                  <a:srgbClr val="FFC000">
                    <a:lumMod val="50000"/>
                  </a:srgbClr>
                </a:solidFill>
              </a:rPr>
              <a:t>Abstractions should not depend on details. Details should depend on abstractions.</a:t>
            </a:r>
          </a:p>
          <a:p>
            <a:pPr>
              <a:lnSpc>
                <a:spcPct val="150000"/>
              </a:lnSpc>
            </a:pPr>
            <a:endParaRPr lang="en-US" sz="3200" i="1" dirty="0" smtClean="0">
              <a:solidFill>
                <a:prstClr val="black"/>
              </a:solidFill>
            </a:endParaRPr>
          </a:p>
        </p:txBody>
      </p:sp>
    </p:spTree>
    <p:extLst>
      <p:ext uri="{BB962C8B-B14F-4D97-AF65-F5344CB8AC3E}">
        <p14:creationId xmlns:p14="http://schemas.microsoft.com/office/powerpoint/2010/main" val="117761986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6" name="TextBox 5"/>
          <p:cNvSpPr txBox="1"/>
          <p:nvPr/>
        </p:nvSpPr>
        <p:spPr>
          <a:xfrm>
            <a:off x="798509" y="1260734"/>
            <a:ext cx="8245007" cy="4062651"/>
          </a:xfrm>
          <a:prstGeom prst="rect">
            <a:avLst/>
          </a:prstGeom>
          <a:noFill/>
        </p:spPr>
        <p:txBody>
          <a:bodyPr wrap="square" rtlCol="0">
            <a:spAutoFit/>
          </a:bodyPr>
          <a:lstStyle/>
          <a:p>
            <a:pPr marL="514350" indent="-514350">
              <a:lnSpc>
                <a:spcPct val="150000"/>
              </a:lnSpc>
              <a:buFont typeface="+mj-lt"/>
              <a:buAutoNum type="alphaUcPeriod"/>
            </a:pPr>
            <a:r>
              <a:rPr lang="en-US" sz="2800" b="1" i="1" dirty="0" smtClean="0">
                <a:solidFill>
                  <a:srgbClr val="FFC000"/>
                </a:solidFill>
              </a:rPr>
              <a:t>High-level modules should not depend on low-level modules. Both should depend on abstractions.</a:t>
            </a:r>
          </a:p>
          <a:p>
            <a:pPr marL="514350" indent="-514350">
              <a:lnSpc>
                <a:spcPct val="150000"/>
              </a:lnSpc>
              <a:buFont typeface="+mj-lt"/>
              <a:buAutoNum type="alphaUcPeriod"/>
            </a:pPr>
            <a:endParaRPr lang="en-US" sz="2800" i="1" dirty="0" smtClean="0">
              <a:solidFill>
                <a:srgbClr val="FFC000">
                  <a:lumMod val="75000"/>
                </a:srgbClr>
              </a:solidFill>
            </a:endParaRPr>
          </a:p>
          <a:p>
            <a:pPr marL="514350" indent="-514350">
              <a:lnSpc>
                <a:spcPct val="150000"/>
              </a:lnSpc>
              <a:buFont typeface="+mj-lt"/>
              <a:buAutoNum type="alphaUcPeriod"/>
            </a:pPr>
            <a:r>
              <a:rPr lang="en-US" sz="2800" i="1" dirty="0" smtClean="0">
                <a:solidFill>
                  <a:srgbClr val="FFC000">
                    <a:lumMod val="40000"/>
                    <a:lumOff val="60000"/>
                  </a:srgbClr>
                </a:solidFill>
              </a:rPr>
              <a:t>Abstractions should not depend on details. Details should depend on abstractions.</a:t>
            </a:r>
          </a:p>
          <a:p>
            <a:pPr>
              <a:lnSpc>
                <a:spcPct val="150000"/>
              </a:lnSpc>
            </a:pPr>
            <a:endParaRPr lang="en-US" sz="3200" i="1" dirty="0" smtClean="0">
              <a:solidFill>
                <a:prstClr val="black"/>
              </a:solidFill>
            </a:endParaRPr>
          </a:p>
        </p:txBody>
      </p:sp>
    </p:spTree>
    <p:extLst>
      <p:ext uri="{BB962C8B-B14F-4D97-AF65-F5344CB8AC3E}">
        <p14:creationId xmlns:p14="http://schemas.microsoft.com/office/powerpoint/2010/main" val="13800587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38100" lvl="0">
              <a:spcBef>
                <a:spcPts val="0"/>
              </a:spcBef>
              <a:buClr>
                <a:schemeClr val="dk1"/>
              </a:buClr>
              <a:buSzPct val="100000"/>
            </a:pPr>
            <a:r>
              <a:rPr lang="en" dirty="0" smtClean="0"/>
              <a:t>High Cohesion</a:t>
            </a:r>
            <a:endParaRPr lang="en-US" dirty="0"/>
          </a:p>
        </p:txBody>
      </p:sp>
      <p:sp>
        <p:nvSpPr>
          <p:cNvPr id="3" name="Content Placeholder 2"/>
          <p:cNvSpPr>
            <a:spLocks noGrp="1"/>
          </p:cNvSpPr>
          <p:nvPr>
            <p:ph idx="1"/>
          </p:nvPr>
        </p:nvSpPr>
        <p:spPr>
          <a:xfrm>
            <a:off x="838200" y="1825625"/>
            <a:ext cx="4976813" cy="4351338"/>
          </a:xfrm>
        </p:spPr>
        <p:txBody>
          <a:bodyPr>
            <a:normAutofit/>
          </a:bodyPr>
          <a:lstStyle/>
          <a:p>
            <a:pPr marL="609600" lvl="0" indent="-571500">
              <a:lnSpc>
                <a:spcPct val="120000"/>
              </a:lnSpc>
              <a:spcBef>
                <a:spcPts val="0"/>
              </a:spcBef>
              <a:buClr>
                <a:schemeClr val="dk1"/>
              </a:buClr>
              <a:buSzPct val="100000"/>
            </a:pPr>
            <a:r>
              <a:rPr lang="en" sz="3600" dirty="0"/>
              <a:t>Robust classes</a:t>
            </a:r>
          </a:p>
          <a:p>
            <a:pPr marL="609600" lvl="0" indent="-571500">
              <a:lnSpc>
                <a:spcPct val="120000"/>
              </a:lnSpc>
              <a:spcBef>
                <a:spcPts val="0"/>
              </a:spcBef>
              <a:buClr>
                <a:schemeClr val="dk1"/>
              </a:buClr>
              <a:buSzPct val="100000"/>
            </a:pPr>
            <a:r>
              <a:rPr lang="en" sz="3600" dirty="0"/>
              <a:t>Improved code reuse</a:t>
            </a:r>
          </a:p>
          <a:p>
            <a:pPr marL="609600" lvl="0" indent="-571500">
              <a:lnSpc>
                <a:spcPct val="120000"/>
              </a:lnSpc>
              <a:spcBef>
                <a:spcPts val="0"/>
              </a:spcBef>
              <a:buClr>
                <a:schemeClr val="dk1"/>
              </a:buClr>
              <a:buSzPct val="100000"/>
            </a:pPr>
            <a:r>
              <a:rPr lang="en" sz="3600" dirty="0" smtClean="0"/>
              <a:t>Don’t get lost in the code</a:t>
            </a:r>
            <a:endParaRPr lang="en" sz="3600" dirty="0"/>
          </a:p>
        </p:txBody>
      </p:sp>
      <p:pic>
        <p:nvPicPr>
          <p:cNvPr id="4" name="Shape 43"/>
          <p:cNvPicPr preferRelativeResize="0"/>
          <p:nvPr/>
        </p:nvPicPr>
        <p:blipFill>
          <a:blip r:embed="rId4">
            <a:alphaModFix/>
          </a:blip>
          <a:stretch>
            <a:fillRect/>
          </a:stretch>
        </p:blipFill>
        <p:spPr>
          <a:xfrm>
            <a:off x="5981700" y="2744107"/>
            <a:ext cx="3810000" cy="3257550"/>
          </a:xfrm>
          <a:prstGeom prst="rect">
            <a:avLst/>
          </a:prstGeom>
          <a:noFill/>
          <a:ln>
            <a:noFill/>
          </a:ln>
        </p:spPr>
      </p:pic>
    </p:spTree>
    <p:extLst>
      <p:ext uri="{BB962C8B-B14F-4D97-AF65-F5344CB8AC3E}">
        <p14:creationId xmlns:p14="http://schemas.microsoft.com/office/powerpoint/2010/main" val="80026622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Rectangle 1"/>
          <p:cNvSpPr/>
          <p:nvPr/>
        </p:nvSpPr>
        <p:spPr>
          <a:xfrm>
            <a:off x="1109472" y="1085088"/>
            <a:ext cx="1731264" cy="987552"/>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Computer </a:t>
            </a:r>
            <a:endParaRPr lang="en-US" dirty="0">
              <a:solidFill>
                <a:prstClr val="white"/>
              </a:solidFill>
            </a:endParaRPr>
          </a:p>
        </p:txBody>
      </p:sp>
      <p:sp>
        <p:nvSpPr>
          <p:cNvPr id="3" name="Rectangle 2"/>
          <p:cNvSpPr/>
          <p:nvPr/>
        </p:nvSpPr>
        <p:spPr>
          <a:xfrm>
            <a:off x="3432048" y="2328672"/>
            <a:ext cx="1731264" cy="987552"/>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Printer</a:t>
            </a:r>
            <a:endParaRPr lang="en-US" dirty="0">
              <a:solidFill>
                <a:prstClr val="white"/>
              </a:solidFill>
            </a:endParaRPr>
          </a:p>
        </p:txBody>
      </p:sp>
      <p:sp>
        <p:nvSpPr>
          <p:cNvPr id="4" name="Rectangle 3"/>
          <p:cNvSpPr/>
          <p:nvPr/>
        </p:nvSpPr>
        <p:spPr>
          <a:xfrm>
            <a:off x="5846064" y="3773424"/>
            <a:ext cx="1731264" cy="987552"/>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Scanner</a:t>
            </a:r>
            <a:endParaRPr lang="en-US" dirty="0">
              <a:solidFill>
                <a:prstClr val="white"/>
              </a:solidFill>
            </a:endParaRPr>
          </a:p>
        </p:txBody>
      </p:sp>
      <p:cxnSp>
        <p:nvCxnSpPr>
          <p:cNvPr id="6" name="Elbow Connector 5"/>
          <p:cNvCxnSpPr>
            <a:stCxn id="2" idx="3"/>
            <a:endCxn id="3" idx="0"/>
          </p:cNvCxnSpPr>
          <p:nvPr/>
        </p:nvCxnSpPr>
        <p:spPr>
          <a:xfrm>
            <a:off x="2840736" y="1578864"/>
            <a:ext cx="1456944" cy="7498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p:cNvCxnSpPr>
            <a:stCxn id="3" idx="3"/>
          </p:cNvCxnSpPr>
          <p:nvPr/>
        </p:nvCxnSpPr>
        <p:spPr>
          <a:xfrm>
            <a:off x="5163312" y="2822448"/>
            <a:ext cx="1548384" cy="914400"/>
          </a:xfrm>
          <a:prstGeom prst="bentConnector3">
            <a:avLst>
              <a:gd name="adj1" fmla="val 100394"/>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660287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3" name="Rounded Rectangle 2"/>
          <p:cNvSpPr/>
          <p:nvPr/>
        </p:nvSpPr>
        <p:spPr>
          <a:xfrm>
            <a:off x="1207008" y="1097280"/>
            <a:ext cx="2036064" cy="90220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solidFill>
                  <a:prstClr val="white"/>
                </a:solidFill>
              </a:rPr>
              <a:t>Computer</a:t>
            </a:r>
            <a:endParaRPr lang="en-US" dirty="0">
              <a:solidFill>
                <a:prstClr val="white"/>
              </a:solidFill>
            </a:endParaRPr>
          </a:p>
        </p:txBody>
      </p:sp>
      <p:sp>
        <p:nvSpPr>
          <p:cNvPr id="4" name="Rounded Rectangle 3"/>
          <p:cNvSpPr/>
          <p:nvPr/>
        </p:nvSpPr>
        <p:spPr>
          <a:xfrm>
            <a:off x="5004816" y="1097280"/>
            <a:ext cx="2036064" cy="90220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solidFill>
                  <a:prstClr val="white"/>
                </a:solidFill>
              </a:rPr>
              <a:t>Printer</a:t>
            </a:r>
            <a:endParaRPr lang="en-US" dirty="0">
              <a:solidFill>
                <a:prstClr val="white"/>
              </a:solidFill>
            </a:endParaRPr>
          </a:p>
        </p:txBody>
      </p:sp>
      <p:sp>
        <p:nvSpPr>
          <p:cNvPr id="5" name="Rounded Rectangle 4"/>
          <p:cNvSpPr/>
          <p:nvPr/>
        </p:nvSpPr>
        <p:spPr>
          <a:xfrm>
            <a:off x="1235964" y="3602736"/>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Computer</a:t>
            </a:r>
            <a:endParaRPr lang="en-US" dirty="0">
              <a:solidFill>
                <a:prstClr val="white"/>
              </a:solidFill>
            </a:endParaRPr>
          </a:p>
        </p:txBody>
      </p:sp>
      <p:sp>
        <p:nvSpPr>
          <p:cNvPr id="6" name="Rounded Rectangle 5"/>
          <p:cNvSpPr/>
          <p:nvPr/>
        </p:nvSpPr>
        <p:spPr>
          <a:xfrm>
            <a:off x="5004816" y="5413248"/>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Printer</a:t>
            </a:r>
            <a:endParaRPr lang="en-US" dirty="0">
              <a:solidFill>
                <a:prstClr val="white"/>
              </a:solidFill>
            </a:endParaRPr>
          </a:p>
        </p:txBody>
      </p:sp>
      <p:sp>
        <p:nvSpPr>
          <p:cNvPr id="7" name="Rounded Rectangle 6"/>
          <p:cNvSpPr/>
          <p:nvPr/>
        </p:nvSpPr>
        <p:spPr>
          <a:xfrm>
            <a:off x="5004816" y="3602736"/>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Printer Interface</a:t>
            </a:r>
            <a:endParaRPr lang="en-US" dirty="0">
              <a:solidFill>
                <a:prstClr val="white"/>
              </a:solidFill>
            </a:endParaRPr>
          </a:p>
        </p:txBody>
      </p:sp>
      <p:sp>
        <p:nvSpPr>
          <p:cNvPr id="11" name="Right Arrow 10"/>
          <p:cNvSpPr/>
          <p:nvPr/>
        </p:nvSpPr>
        <p:spPr>
          <a:xfrm>
            <a:off x="3243072" y="1304544"/>
            <a:ext cx="1761744" cy="48768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prstClr val="white"/>
              </a:solidFill>
            </a:endParaRPr>
          </a:p>
        </p:txBody>
      </p:sp>
      <p:sp>
        <p:nvSpPr>
          <p:cNvPr id="12" name="Right Arrow 11"/>
          <p:cNvSpPr/>
          <p:nvPr/>
        </p:nvSpPr>
        <p:spPr>
          <a:xfrm>
            <a:off x="3272028" y="3810000"/>
            <a:ext cx="1732788" cy="48768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prstClr val="white"/>
              </a:solidFill>
            </a:endParaRPr>
          </a:p>
        </p:txBody>
      </p:sp>
      <p:sp>
        <p:nvSpPr>
          <p:cNvPr id="15" name="Up Arrow 14"/>
          <p:cNvSpPr/>
          <p:nvPr/>
        </p:nvSpPr>
        <p:spPr>
          <a:xfrm>
            <a:off x="5797296" y="4504944"/>
            <a:ext cx="451104" cy="908304"/>
          </a:xfrm>
          <a:prstGeom prst="upArrow">
            <a:avLst/>
          </a:prstGeom>
          <a:ln w="38100">
            <a:prstDash val="sysDot"/>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prstClr val="black"/>
              </a:solidFill>
            </a:endParaRPr>
          </a:p>
        </p:txBody>
      </p:sp>
      <p:sp>
        <p:nvSpPr>
          <p:cNvPr id="16" name="TextBox 15"/>
          <p:cNvSpPr txBox="1"/>
          <p:nvPr/>
        </p:nvSpPr>
        <p:spPr>
          <a:xfrm>
            <a:off x="1207008" y="463296"/>
            <a:ext cx="5571744" cy="369332"/>
          </a:xfrm>
          <a:prstGeom prst="rect">
            <a:avLst/>
          </a:prstGeom>
          <a:noFill/>
        </p:spPr>
        <p:txBody>
          <a:bodyPr wrap="square" rtlCol="0">
            <a:spAutoFit/>
          </a:bodyPr>
          <a:lstStyle/>
          <a:p>
            <a:r>
              <a:rPr lang="en-US" dirty="0" smtClean="0">
                <a:solidFill>
                  <a:prstClr val="black"/>
                </a:solidFill>
              </a:rPr>
              <a:t>Instead of this:</a:t>
            </a:r>
            <a:endParaRPr lang="en-US" dirty="0">
              <a:solidFill>
                <a:prstClr val="black"/>
              </a:solidFill>
            </a:endParaRPr>
          </a:p>
        </p:txBody>
      </p:sp>
      <p:sp>
        <p:nvSpPr>
          <p:cNvPr id="18" name="TextBox 17"/>
          <p:cNvSpPr txBox="1"/>
          <p:nvPr/>
        </p:nvSpPr>
        <p:spPr>
          <a:xfrm>
            <a:off x="1207008" y="2748034"/>
            <a:ext cx="5571744" cy="369332"/>
          </a:xfrm>
          <a:prstGeom prst="rect">
            <a:avLst/>
          </a:prstGeom>
          <a:noFill/>
        </p:spPr>
        <p:txBody>
          <a:bodyPr wrap="square" rtlCol="0">
            <a:spAutoFit/>
          </a:bodyPr>
          <a:lstStyle/>
          <a:p>
            <a:r>
              <a:rPr lang="en-US" dirty="0" smtClean="0">
                <a:solidFill>
                  <a:prstClr val="black"/>
                </a:solidFill>
              </a:rPr>
              <a:t>We want this:</a:t>
            </a:r>
            <a:endParaRPr lang="en-US" dirty="0">
              <a:solidFill>
                <a:prstClr val="black"/>
              </a:solidFill>
            </a:endParaRPr>
          </a:p>
        </p:txBody>
      </p:sp>
    </p:spTree>
    <p:extLst>
      <p:ext uri="{BB962C8B-B14F-4D97-AF65-F5344CB8AC3E}">
        <p14:creationId xmlns:p14="http://schemas.microsoft.com/office/powerpoint/2010/main" val="293975278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656" y="402297"/>
            <a:ext cx="1730672" cy="389821"/>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7701" y="1304442"/>
            <a:ext cx="3941613" cy="3560166"/>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3876" y="4353266"/>
            <a:ext cx="3535583" cy="1669582"/>
          </a:xfrm>
          <a:prstGeom prst="rect">
            <a:avLst/>
          </a:prstGeom>
        </p:spPr>
      </p:pic>
    </p:spTree>
    <p:extLst>
      <p:ext uri="{BB962C8B-B14F-4D97-AF65-F5344CB8AC3E}">
        <p14:creationId xmlns:p14="http://schemas.microsoft.com/office/powerpoint/2010/main" val="318949488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656" y="402297"/>
            <a:ext cx="1730672" cy="389821"/>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7701" y="1304442"/>
            <a:ext cx="3941613" cy="3560166"/>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3876" y="4353266"/>
            <a:ext cx="3535583" cy="1669582"/>
          </a:xfrm>
          <a:prstGeom prst="rect">
            <a:avLst/>
          </a:prstGeom>
        </p:spPr>
      </p:pic>
      <p:sp>
        <p:nvSpPr>
          <p:cNvPr id="5" name="Oval 4"/>
          <p:cNvSpPr/>
          <p:nvPr/>
        </p:nvSpPr>
        <p:spPr>
          <a:xfrm>
            <a:off x="1207008" y="1743456"/>
            <a:ext cx="1097280" cy="463296"/>
          </a:xfrm>
          <a:prstGeom prst="ellipse">
            <a:avLst/>
          </a:prstGeom>
          <a:noFill/>
          <a:ln w="76200"/>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solidFill>
                <a:prstClr val="black"/>
              </a:solidFill>
            </a:endParaRPr>
          </a:p>
        </p:txBody>
      </p:sp>
    </p:spTree>
    <p:extLst>
      <p:ext uri="{BB962C8B-B14F-4D97-AF65-F5344CB8AC3E}">
        <p14:creationId xmlns:p14="http://schemas.microsoft.com/office/powerpoint/2010/main" val="246530202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656" y="402297"/>
            <a:ext cx="1730672" cy="389821"/>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7701" y="1304442"/>
            <a:ext cx="3941613" cy="3560166"/>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3876" y="4353266"/>
            <a:ext cx="3535583" cy="1669582"/>
          </a:xfrm>
          <a:prstGeom prst="rect">
            <a:avLst/>
          </a:prstGeom>
        </p:spPr>
      </p:pic>
      <p:sp>
        <p:nvSpPr>
          <p:cNvPr id="7" name="Oval 6"/>
          <p:cNvSpPr/>
          <p:nvPr/>
        </p:nvSpPr>
        <p:spPr>
          <a:xfrm>
            <a:off x="2620172" y="2720201"/>
            <a:ext cx="1097280" cy="463296"/>
          </a:xfrm>
          <a:prstGeom prst="ellipse">
            <a:avLst/>
          </a:prstGeom>
          <a:noFill/>
          <a:ln w="76200"/>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solidFill>
                <a:prstClr val="black"/>
              </a:solidFill>
            </a:endParaRPr>
          </a:p>
        </p:txBody>
      </p:sp>
    </p:spTree>
    <p:extLst>
      <p:ext uri="{BB962C8B-B14F-4D97-AF65-F5344CB8AC3E}">
        <p14:creationId xmlns:p14="http://schemas.microsoft.com/office/powerpoint/2010/main" val="244030405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185" y="292522"/>
            <a:ext cx="1470080" cy="696213"/>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597" y="1354732"/>
            <a:ext cx="4580228" cy="3631796"/>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2007" y="3537100"/>
            <a:ext cx="3845358" cy="1425044"/>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19814" y="1389802"/>
            <a:ext cx="3818229" cy="1341914"/>
          </a:xfrm>
          <a:prstGeom prst="rect">
            <a:avLst/>
          </a:prstGeom>
        </p:spPr>
      </p:pic>
    </p:spTree>
    <p:extLst>
      <p:ext uri="{BB962C8B-B14F-4D97-AF65-F5344CB8AC3E}">
        <p14:creationId xmlns:p14="http://schemas.microsoft.com/office/powerpoint/2010/main" val="128803571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6" name="TextBox 5"/>
          <p:cNvSpPr txBox="1"/>
          <p:nvPr/>
        </p:nvSpPr>
        <p:spPr>
          <a:xfrm>
            <a:off x="798509" y="1260734"/>
            <a:ext cx="8245007" cy="4062651"/>
          </a:xfrm>
          <a:prstGeom prst="rect">
            <a:avLst/>
          </a:prstGeom>
          <a:noFill/>
        </p:spPr>
        <p:txBody>
          <a:bodyPr wrap="square" rtlCol="0">
            <a:spAutoFit/>
          </a:bodyPr>
          <a:lstStyle/>
          <a:p>
            <a:pPr marL="514350" indent="-514350">
              <a:lnSpc>
                <a:spcPct val="150000"/>
              </a:lnSpc>
              <a:buFont typeface="+mj-lt"/>
              <a:buAutoNum type="alphaUcPeriod"/>
            </a:pPr>
            <a:r>
              <a:rPr lang="en-US" sz="2800" i="1" dirty="0" smtClean="0">
                <a:solidFill>
                  <a:srgbClr val="FFC000">
                    <a:lumMod val="50000"/>
                  </a:srgbClr>
                </a:solidFill>
              </a:rPr>
              <a:t>High-level modules should not depend on low-level modules. Both should depend on abstractions.</a:t>
            </a:r>
          </a:p>
          <a:p>
            <a:pPr marL="514350" indent="-514350">
              <a:lnSpc>
                <a:spcPct val="150000"/>
              </a:lnSpc>
              <a:buFont typeface="+mj-lt"/>
              <a:buAutoNum type="alphaUcPeriod"/>
            </a:pPr>
            <a:endParaRPr lang="en-US" sz="2800" i="1" dirty="0" smtClean="0">
              <a:solidFill>
                <a:srgbClr val="FFC000">
                  <a:lumMod val="50000"/>
                </a:srgbClr>
              </a:solidFill>
            </a:endParaRPr>
          </a:p>
          <a:p>
            <a:pPr marL="514350" indent="-514350">
              <a:lnSpc>
                <a:spcPct val="150000"/>
              </a:lnSpc>
              <a:buFont typeface="+mj-lt"/>
              <a:buAutoNum type="alphaUcPeriod"/>
            </a:pPr>
            <a:r>
              <a:rPr lang="en-US" sz="2800" i="1" dirty="0" smtClean="0">
                <a:solidFill>
                  <a:srgbClr val="FFC000">
                    <a:lumMod val="50000"/>
                  </a:srgbClr>
                </a:solidFill>
              </a:rPr>
              <a:t>Abstractions should not depend on details. Details should depend on abstractions.</a:t>
            </a:r>
          </a:p>
          <a:p>
            <a:pPr>
              <a:lnSpc>
                <a:spcPct val="150000"/>
              </a:lnSpc>
            </a:pPr>
            <a:endParaRPr lang="en-US" sz="3200" i="1" dirty="0" smtClean="0">
              <a:solidFill>
                <a:prstClr val="black"/>
              </a:solidFill>
            </a:endParaRPr>
          </a:p>
        </p:txBody>
      </p:sp>
    </p:spTree>
    <p:extLst>
      <p:ext uri="{BB962C8B-B14F-4D97-AF65-F5344CB8AC3E}">
        <p14:creationId xmlns:p14="http://schemas.microsoft.com/office/powerpoint/2010/main" val="724569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6" name="TextBox 5"/>
          <p:cNvSpPr txBox="1"/>
          <p:nvPr/>
        </p:nvSpPr>
        <p:spPr>
          <a:xfrm>
            <a:off x="798509" y="1260734"/>
            <a:ext cx="8245007" cy="4062651"/>
          </a:xfrm>
          <a:prstGeom prst="rect">
            <a:avLst/>
          </a:prstGeom>
          <a:noFill/>
        </p:spPr>
        <p:txBody>
          <a:bodyPr wrap="square" rtlCol="0">
            <a:spAutoFit/>
          </a:bodyPr>
          <a:lstStyle/>
          <a:p>
            <a:pPr marL="514350" indent="-514350">
              <a:lnSpc>
                <a:spcPct val="150000"/>
              </a:lnSpc>
              <a:buFont typeface="+mj-lt"/>
              <a:buAutoNum type="alphaUcPeriod"/>
            </a:pPr>
            <a:r>
              <a:rPr lang="en-US" sz="2800" i="1" dirty="0" smtClean="0">
                <a:solidFill>
                  <a:srgbClr val="FFC000">
                    <a:lumMod val="40000"/>
                    <a:lumOff val="60000"/>
                  </a:srgbClr>
                </a:solidFill>
              </a:rPr>
              <a:t>High-level modules should not depend on low-level modules. Both should depend on abstractions.</a:t>
            </a:r>
          </a:p>
          <a:p>
            <a:pPr marL="514350" indent="-514350">
              <a:lnSpc>
                <a:spcPct val="150000"/>
              </a:lnSpc>
              <a:buFont typeface="+mj-lt"/>
              <a:buAutoNum type="alphaUcPeriod"/>
            </a:pPr>
            <a:endParaRPr lang="en-US" sz="2800" i="1" dirty="0" smtClean="0">
              <a:solidFill>
                <a:srgbClr val="FFC000">
                  <a:lumMod val="50000"/>
                </a:srgbClr>
              </a:solidFill>
            </a:endParaRPr>
          </a:p>
          <a:p>
            <a:pPr marL="514350" indent="-514350">
              <a:lnSpc>
                <a:spcPct val="150000"/>
              </a:lnSpc>
              <a:buFont typeface="+mj-lt"/>
              <a:buAutoNum type="alphaUcPeriod"/>
            </a:pPr>
            <a:r>
              <a:rPr lang="en-US" sz="2800" b="1" i="1" dirty="0" smtClean="0">
                <a:solidFill>
                  <a:srgbClr val="FFC000"/>
                </a:solidFill>
              </a:rPr>
              <a:t>Abstractions should not depend on details. Details should depend on abstractions.</a:t>
            </a:r>
          </a:p>
          <a:p>
            <a:pPr>
              <a:lnSpc>
                <a:spcPct val="150000"/>
              </a:lnSpc>
            </a:pPr>
            <a:endParaRPr lang="en-US" sz="3200" i="1" dirty="0" smtClean="0">
              <a:solidFill>
                <a:prstClr val="black"/>
              </a:solidFill>
            </a:endParaRPr>
          </a:p>
        </p:txBody>
      </p:sp>
    </p:spTree>
    <p:extLst>
      <p:ext uri="{BB962C8B-B14F-4D97-AF65-F5344CB8AC3E}">
        <p14:creationId xmlns:p14="http://schemas.microsoft.com/office/powerpoint/2010/main" val="34178626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5" name="Rounded Rectangle 4"/>
          <p:cNvSpPr/>
          <p:nvPr/>
        </p:nvSpPr>
        <p:spPr>
          <a:xfrm>
            <a:off x="1235964" y="1688592"/>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Computer</a:t>
            </a:r>
            <a:endParaRPr lang="en-US" dirty="0">
              <a:solidFill>
                <a:prstClr val="white"/>
              </a:solidFill>
            </a:endParaRPr>
          </a:p>
        </p:txBody>
      </p:sp>
      <p:sp>
        <p:nvSpPr>
          <p:cNvPr id="6" name="Rounded Rectangle 5"/>
          <p:cNvSpPr/>
          <p:nvPr/>
        </p:nvSpPr>
        <p:spPr>
          <a:xfrm>
            <a:off x="5004816" y="3499104"/>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Printer</a:t>
            </a:r>
            <a:endParaRPr lang="en-US" dirty="0">
              <a:solidFill>
                <a:prstClr val="white"/>
              </a:solidFill>
            </a:endParaRPr>
          </a:p>
        </p:txBody>
      </p:sp>
      <p:sp>
        <p:nvSpPr>
          <p:cNvPr id="7" name="Rounded Rectangle 6"/>
          <p:cNvSpPr/>
          <p:nvPr/>
        </p:nvSpPr>
        <p:spPr>
          <a:xfrm>
            <a:off x="5004816" y="1688592"/>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Printer  Interface</a:t>
            </a:r>
            <a:endParaRPr lang="en-US" dirty="0">
              <a:solidFill>
                <a:prstClr val="white"/>
              </a:solidFill>
            </a:endParaRPr>
          </a:p>
        </p:txBody>
      </p:sp>
      <p:sp>
        <p:nvSpPr>
          <p:cNvPr id="12" name="Right Arrow 11"/>
          <p:cNvSpPr/>
          <p:nvPr/>
        </p:nvSpPr>
        <p:spPr>
          <a:xfrm>
            <a:off x="3272028" y="1895856"/>
            <a:ext cx="1732788" cy="48768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prstClr val="white"/>
              </a:solidFill>
            </a:endParaRPr>
          </a:p>
        </p:txBody>
      </p:sp>
      <p:sp>
        <p:nvSpPr>
          <p:cNvPr id="15" name="Up Arrow 14"/>
          <p:cNvSpPr/>
          <p:nvPr/>
        </p:nvSpPr>
        <p:spPr>
          <a:xfrm>
            <a:off x="5797296" y="2590800"/>
            <a:ext cx="451104" cy="908304"/>
          </a:xfrm>
          <a:prstGeom prst="upArrow">
            <a:avLst/>
          </a:prstGeom>
          <a:ln w="38100">
            <a:prstDash val="sysDot"/>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prstClr val="black"/>
              </a:solidFill>
            </a:endParaRPr>
          </a:p>
        </p:txBody>
      </p:sp>
      <p:sp>
        <p:nvSpPr>
          <p:cNvPr id="2" name="Rounded Rectangle 1"/>
          <p:cNvSpPr/>
          <p:nvPr/>
        </p:nvSpPr>
        <p:spPr>
          <a:xfrm>
            <a:off x="4608576" y="1203222"/>
            <a:ext cx="2901696" cy="3539466"/>
          </a:xfrm>
          <a:prstGeom prst="roundRect">
            <a:avLst/>
          </a:prstGeom>
          <a:noFill/>
          <a:ln w="38100">
            <a:prstDash val="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solidFill>
                <a:prstClr val="black"/>
              </a:solidFill>
            </a:endParaRPr>
          </a:p>
        </p:txBody>
      </p:sp>
    </p:spTree>
    <p:extLst>
      <p:ext uri="{BB962C8B-B14F-4D97-AF65-F5344CB8AC3E}">
        <p14:creationId xmlns:p14="http://schemas.microsoft.com/office/powerpoint/2010/main" val="174712900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Rounded Rectangle 1"/>
          <p:cNvSpPr/>
          <p:nvPr/>
        </p:nvSpPr>
        <p:spPr>
          <a:xfrm>
            <a:off x="1235964" y="1688592"/>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Computer</a:t>
            </a:r>
            <a:endParaRPr lang="en-US" dirty="0">
              <a:solidFill>
                <a:prstClr val="white"/>
              </a:solidFill>
            </a:endParaRPr>
          </a:p>
        </p:txBody>
      </p:sp>
      <p:sp>
        <p:nvSpPr>
          <p:cNvPr id="3" name="Rounded Rectangle 2"/>
          <p:cNvSpPr/>
          <p:nvPr/>
        </p:nvSpPr>
        <p:spPr>
          <a:xfrm>
            <a:off x="5004816" y="4218432"/>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Printer</a:t>
            </a:r>
            <a:endParaRPr lang="en-US" dirty="0">
              <a:solidFill>
                <a:prstClr val="white"/>
              </a:solidFill>
            </a:endParaRPr>
          </a:p>
        </p:txBody>
      </p:sp>
      <p:sp>
        <p:nvSpPr>
          <p:cNvPr id="4" name="Rounded Rectangle 3"/>
          <p:cNvSpPr/>
          <p:nvPr/>
        </p:nvSpPr>
        <p:spPr>
          <a:xfrm>
            <a:off x="5004816" y="1688592"/>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Printer  Interface</a:t>
            </a:r>
            <a:endParaRPr lang="en-US" dirty="0">
              <a:solidFill>
                <a:prstClr val="white"/>
              </a:solidFill>
            </a:endParaRPr>
          </a:p>
        </p:txBody>
      </p:sp>
      <p:sp>
        <p:nvSpPr>
          <p:cNvPr id="5" name="Right Arrow 4"/>
          <p:cNvSpPr/>
          <p:nvPr/>
        </p:nvSpPr>
        <p:spPr>
          <a:xfrm>
            <a:off x="3272028" y="1895856"/>
            <a:ext cx="1732788" cy="48768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prstClr val="white"/>
              </a:solidFill>
            </a:endParaRPr>
          </a:p>
        </p:txBody>
      </p:sp>
      <p:sp>
        <p:nvSpPr>
          <p:cNvPr id="6" name="Up Arrow 5"/>
          <p:cNvSpPr/>
          <p:nvPr/>
        </p:nvSpPr>
        <p:spPr>
          <a:xfrm>
            <a:off x="5797296" y="2590800"/>
            <a:ext cx="451104" cy="1627632"/>
          </a:xfrm>
          <a:prstGeom prst="upArrow">
            <a:avLst/>
          </a:prstGeom>
          <a:ln w="38100">
            <a:prstDash val="sysDot"/>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prstClr val="black"/>
              </a:solidFill>
            </a:endParaRPr>
          </a:p>
        </p:txBody>
      </p:sp>
      <p:sp>
        <p:nvSpPr>
          <p:cNvPr id="7" name="Rounded Rectangle 6"/>
          <p:cNvSpPr/>
          <p:nvPr/>
        </p:nvSpPr>
        <p:spPr>
          <a:xfrm>
            <a:off x="803148" y="1158240"/>
            <a:ext cx="6914388" cy="1950720"/>
          </a:xfrm>
          <a:prstGeom prst="roundRect">
            <a:avLst/>
          </a:prstGeom>
          <a:noFill/>
          <a:ln w="38100">
            <a:prstDash val="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solidFill>
                <a:prstClr val="black"/>
              </a:solidFill>
            </a:endParaRPr>
          </a:p>
        </p:txBody>
      </p:sp>
    </p:spTree>
    <p:extLst>
      <p:ext uri="{BB962C8B-B14F-4D97-AF65-F5344CB8AC3E}">
        <p14:creationId xmlns:p14="http://schemas.microsoft.com/office/powerpoint/2010/main" val="42249835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38100" lvl="0">
              <a:spcBef>
                <a:spcPts val="0"/>
              </a:spcBef>
              <a:buClr>
                <a:schemeClr val="dk1"/>
              </a:buClr>
              <a:buSzPct val="100000"/>
            </a:pPr>
            <a:r>
              <a:rPr lang="en" dirty="0" smtClean="0"/>
              <a:t>Change Agents</a:t>
            </a:r>
            <a:endParaRPr lang="en-US" dirty="0"/>
          </a:p>
        </p:txBody>
      </p:sp>
      <p:sp>
        <p:nvSpPr>
          <p:cNvPr id="3" name="Content Placeholder 2"/>
          <p:cNvSpPr>
            <a:spLocks noGrp="1"/>
          </p:cNvSpPr>
          <p:nvPr>
            <p:ph idx="1"/>
          </p:nvPr>
        </p:nvSpPr>
        <p:spPr>
          <a:xfrm>
            <a:off x="838200" y="1825625"/>
            <a:ext cx="8795657" cy="4351338"/>
          </a:xfrm>
        </p:spPr>
        <p:txBody>
          <a:bodyPr>
            <a:normAutofit/>
          </a:bodyPr>
          <a:lstStyle/>
          <a:p>
            <a:pPr marL="609600" lvl="0" indent="-571500">
              <a:lnSpc>
                <a:spcPct val="120000"/>
              </a:lnSpc>
              <a:spcBef>
                <a:spcPts val="0"/>
              </a:spcBef>
              <a:buClr>
                <a:schemeClr val="dk1"/>
              </a:buClr>
              <a:buSzPct val="100000"/>
            </a:pPr>
            <a:r>
              <a:rPr lang="en" sz="3600" dirty="0" smtClean="0"/>
              <a:t>Multiple motivators shouldn’t change the same code</a:t>
            </a:r>
          </a:p>
          <a:p>
            <a:pPr marL="609600" lvl="0" indent="-571500">
              <a:lnSpc>
                <a:spcPct val="120000"/>
              </a:lnSpc>
              <a:spcBef>
                <a:spcPts val="0"/>
              </a:spcBef>
              <a:buClr>
                <a:schemeClr val="dk1"/>
              </a:buClr>
              <a:buSzPct val="100000"/>
            </a:pPr>
            <a:r>
              <a:rPr lang="en" sz="3600" dirty="0" smtClean="0"/>
              <a:t>Motivators are often tied to people</a:t>
            </a:r>
            <a:endParaRPr lang="en" sz="3600" dirty="0"/>
          </a:p>
          <a:p>
            <a:pPr marL="609600" lvl="0" indent="-571500">
              <a:lnSpc>
                <a:spcPct val="120000"/>
              </a:lnSpc>
              <a:spcBef>
                <a:spcPts val="0"/>
              </a:spcBef>
              <a:buClr>
                <a:schemeClr val="dk1"/>
              </a:buClr>
              <a:buSzPct val="100000"/>
            </a:pPr>
            <a:r>
              <a:rPr lang="en" sz="3600" dirty="0" smtClean="0"/>
              <a:t>Confidence </a:t>
            </a:r>
            <a:r>
              <a:rPr lang="en" sz="3600" dirty="0"/>
              <a:t>in your code</a:t>
            </a:r>
          </a:p>
        </p:txBody>
      </p:sp>
    </p:spTree>
    <p:extLst>
      <p:ext uri="{BB962C8B-B14F-4D97-AF65-F5344CB8AC3E}">
        <p14:creationId xmlns:p14="http://schemas.microsoft.com/office/powerpoint/2010/main" val="135978936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extBox 1"/>
          <p:cNvSpPr txBox="1"/>
          <p:nvPr/>
        </p:nvSpPr>
        <p:spPr>
          <a:xfrm>
            <a:off x="1537853" y="2400300"/>
            <a:ext cx="7387937" cy="1015663"/>
          </a:xfrm>
          <a:prstGeom prst="rect">
            <a:avLst/>
          </a:prstGeom>
          <a:noFill/>
        </p:spPr>
        <p:txBody>
          <a:bodyPr wrap="square" rtlCol="0">
            <a:spAutoFit/>
          </a:bodyPr>
          <a:lstStyle/>
          <a:p>
            <a:r>
              <a:rPr lang="en-US" sz="6000" dirty="0" smtClean="0">
                <a:solidFill>
                  <a:prstClr val="black"/>
                </a:solidFill>
              </a:rPr>
              <a:t>Mars Rover Exercise</a:t>
            </a:r>
            <a:endParaRPr lang="en-US" sz="6000" dirty="0">
              <a:solidFill>
                <a:prstClr val="black"/>
              </a:solidFill>
            </a:endParaRPr>
          </a:p>
        </p:txBody>
      </p:sp>
    </p:spTree>
    <p:extLst>
      <p:ext uri="{BB962C8B-B14F-4D97-AF65-F5344CB8AC3E}">
        <p14:creationId xmlns:p14="http://schemas.microsoft.com/office/powerpoint/2010/main" val="381511103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976" y="749495"/>
            <a:ext cx="6605097" cy="500571"/>
          </a:xfrm>
          <a:prstGeom prst="rect">
            <a:avLst/>
          </a:prstGeom>
        </p:spPr>
      </p:pic>
    </p:spTree>
    <p:extLst>
      <p:ext uri="{BB962C8B-B14F-4D97-AF65-F5344CB8AC3E}">
        <p14:creationId xmlns:p14="http://schemas.microsoft.com/office/powerpoint/2010/main" val="178401615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976" y="749495"/>
            <a:ext cx="6605097" cy="500571"/>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2777" y="1582730"/>
            <a:ext cx="6517256" cy="454414"/>
          </a:xfrm>
          <a:prstGeom prst="rect">
            <a:avLst/>
          </a:prstGeom>
        </p:spPr>
      </p:pic>
    </p:spTree>
    <p:extLst>
      <p:ext uri="{BB962C8B-B14F-4D97-AF65-F5344CB8AC3E}">
        <p14:creationId xmlns:p14="http://schemas.microsoft.com/office/powerpoint/2010/main" val="427417103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976" y="749495"/>
            <a:ext cx="6605097" cy="500571"/>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2777" y="1473870"/>
            <a:ext cx="6517256" cy="454414"/>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12777" y="2152088"/>
            <a:ext cx="6683112" cy="480944"/>
          </a:xfrm>
          <a:prstGeom prst="rect">
            <a:avLst/>
          </a:prstGeom>
        </p:spPr>
      </p:pic>
    </p:spTree>
    <p:extLst>
      <p:ext uri="{BB962C8B-B14F-4D97-AF65-F5344CB8AC3E}">
        <p14:creationId xmlns:p14="http://schemas.microsoft.com/office/powerpoint/2010/main" val="278537946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976" y="749495"/>
            <a:ext cx="6605097" cy="500571"/>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2777" y="1473870"/>
            <a:ext cx="6517256" cy="454414"/>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12777" y="2152088"/>
            <a:ext cx="6683112" cy="480944"/>
          </a:xfrm>
          <a:prstGeom prst="rect">
            <a:avLst/>
          </a:prstGeom>
        </p:spPr>
      </p:pic>
      <p:sp>
        <p:nvSpPr>
          <p:cNvPr id="6" name="TextBox 5"/>
          <p:cNvSpPr txBox="1"/>
          <p:nvPr/>
        </p:nvSpPr>
        <p:spPr>
          <a:xfrm>
            <a:off x="470549" y="2791527"/>
            <a:ext cx="9192768" cy="3785652"/>
          </a:xfrm>
          <a:prstGeom prst="rect">
            <a:avLst/>
          </a:prstGeom>
          <a:noFill/>
        </p:spPr>
        <p:txBody>
          <a:bodyPr wrap="square" rtlCol="0">
            <a:spAutoFit/>
          </a:bodyPr>
          <a:lstStyle/>
          <a:p>
            <a:r>
              <a:rPr lang="en-US" sz="2000" b="1" dirty="0" smtClean="0">
                <a:solidFill>
                  <a:prstClr val="black"/>
                </a:solidFill>
              </a:rPr>
              <a:t>Shooter Behavior Rules</a:t>
            </a:r>
          </a:p>
          <a:p>
            <a:pPr marL="342900" indent="-342900">
              <a:buFont typeface="Arial" panose="020B0604020202020204" pitchFamily="34" charset="0"/>
              <a:buChar char="•"/>
            </a:pPr>
            <a:r>
              <a:rPr lang="en-US" sz="2000" dirty="0" smtClean="0">
                <a:solidFill>
                  <a:prstClr val="black"/>
                </a:solidFill>
              </a:rPr>
              <a:t>Alien will move three spaces in one direction (chosen randomly)</a:t>
            </a:r>
          </a:p>
          <a:p>
            <a:pPr marL="342900" indent="-342900">
              <a:buFont typeface="Arial" panose="020B0604020202020204" pitchFamily="34" charset="0"/>
              <a:buChar char="•"/>
            </a:pPr>
            <a:r>
              <a:rPr lang="en-US" sz="2000" dirty="0" smtClean="0">
                <a:solidFill>
                  <a:prstClr val="black"/>
                </a:solidFill>
              </a:rPr>
              <a:t>Alien will turn in random direction</a:t>
            </a:r>
          </a:p>
          <a:p>
            <a:pPr marL="342900" indent="-342900">
              <a:buFont typeface="Arial" panose="020B0604020202020204" pitchFamily="34" charset="0"/>
              <a:buChar char="•"/>
            </a:pPr>
            <a:r>
              <a:rPr lang="en-US" sz="2000" dirty="0" smtClean="0">
                <a:solidFill>
                  <a:prstClr val="black"/>
                </a:solidFill>
              </a:rPr>
              <a:t>Alien will fire a rocket in that direction</a:t>
            </a:r>
          </a:p>
          <a:p>
            <a:endParaRPr lang="en-US" sz="2000" dirty="0" smtClean="0">
              <a:solidFill>
                <a:prstClr val="black"/>
              </a:solidFill>
            </a:endParaRPr>
          </a:p>
          <a:p>
            <a:r>
              <a:rPr lang="en-US" sz="2000" b="1" dirty="0" smtClean="0"/>
              <a:t>Instructions</a:t>
            </a:r>
            <a:endParaRPr lang="en-US" sz="2000" b="1" dirty="0"/>
          </a:p>
          <a:p>
            <a:pPr marL="514350" indent="-514350">
              <a:spcBef>
                <a:spcPts val="600"/>
              </a:spcBef>
              <a:buFont typeface="+mj-lt"/>
              <a:buAutoNum type="arabicPeriod"/>
            </a:pPr>
            <a:r>
              <a:rPr lang="en" sz="2000" i="1" dirty="0" smtClean="0"/>
              <a:t>Open DIP/[</a:t>
            </a:r>
            <a:r>
              <a:rPr lang="en" sz="2000" i="1" dirty="0"/>
              <a:t>Language]_Exercise </a:t>
            </a:r>
          </a:p>
          <a:p>
            <a:pPr marL="514350" indent="-514350">
              <a:spcBef>
                <a:spcPts val="600"/>
              </a:spcBef>
              <a:buFont typeface="+mj-lt"/>
              <a:buAutoNum type="arabicPeriod"/>
            </a:pPr>
            <a:r>
              <a:rPr lang="en-US" sz="2000" i="1" dirty="0" smtClean="0"/>
              <a:t>Create new </a:t>
            </a:r>
            <a:r>
              <a:rPr lang="en-US" sz="2000" b="1" i="1" dirty="0" smtClean="0"/>
              <a:t>Shooter</a:t>
            </a:r>
            <a:r>
              <a:rPr lang="en-US" sz="2000" i="1" dirty="0" smtClean="0"/>
              <a:t> behavior</a:t>
            </a:r>
            <a:endParaRPr lang="en-US" sz="2000" i="1" dirty="0"/>
          </a:p>
          <a:p>
            <a:pPr marL="514350" indent="-514350">
              <a:spcBef>
                <a:spcPts val="600"/>
              </a:spcBef>
              <a:buFont typeface="+mj-lt"/>
              <a:buAutoNum type="arabicPeriod"/>
            </a:pPr>
            <a:r>
              <a:rPr lang="en-US" sz="2000" i="1" dirty="0" smtClean="0"/>
              <a:t>Inject this behavior into any </a:t>
            </a:r>
            <a:r>
              <a:rPr lang="en-US" sz="2000" b="1" i="1" dirty="0" smtClean="0"/>
              <a:t>Alien</a:t>
            </a:r>
            <a:r>
              <a:rPr lang="en-US" sz="2000" i="1" dirty="0" smtClean="0"/>
              <a:t> that is added using the ‘Shooter’ option</a:t>
            </a:r>
          </a:p>
          <a:p>
            <a:pPr marL="971550" lvl="1" indent="-514350">
              <a:spcBef>
                <a:spcPts val="600"/>
              </a:spcBef>
              <a:buFont typeface="Arial" panose="020B0604020202020204" pitchFamily="34" charset="0"/>
              <a:buChar char="•"/>
            </a:pPr>
            <a:r>
              <a:rPr lang="en-US" sz="2000" i="1" dirty="0" smtClean="0"/>
              <a:t>Hint: Use </a:t>
            </a:r>
            <a:r>
              <a:rPr lang="en-US" sz="2000" b="1" i="1" dirty="0" smtClean="0"/>
              <a:t>Tracker</a:t>
            </a:r>
            <a:r>
              <a:rPr lang="en-US" sz="2000" i="1" dirty="0" smtClean="0"/>
              <a:t> and </a:t>
            </a:r>
            <a:r>
              <a:rPr lang="en-US" sz="2000" b="1" i="1" dirty="0" err="1" smtClean="0"/>
              <a:t>WallBuilder</a:t>
            </a:r>
            <a:r>
              <a:rPr lang="en-US" sz="2000" i="1" dirty="0" smtClean="0"/>
              <a:t> as a roadmap</a:t>
            </a:r>
            <a:endParaRPr lang="en-US" sz="2000" i="1" dirty="0"/>
          </a:p>
          <a:p>
            <a:r>
              <a:rPr lang="en-US" sz="2000" dirty="0" smtClean="0">
                <a:solidFill>
                  <a:prstClr val="black"/>
                </a:solidFill>
              </a:rPr>
              <a:t>								15 Minutes</a:t>
            </a:r>
          </a:p>
        </p:txBody>
      </p:sp>
    </p:spTree>
    <p:extLst>
      <p:ext uri="{BB962C8B-B14F-4D97-AF65-F5344CB8AC3E}">
        <p14:creationId xmlns:p14="http://schemas.microsoft.com/office/powerpoint/2010/main" val="5823726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1026" name="Picture 2" descr="http://www.betheheroeducator.com/resources/Be%20The%20Hero%20%282%29logo%20%282%2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0978" y="557438"/>
            <a:ext cx="4296682" cy="2266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FIN</a:t>
            </a:r>
            <a:endParaRPr lang="en-US" dirty="0"/>
          </a:p>
        </p:txBody>
      </p:sp>
      <p:sp>
        <p:nvSpPr>
          <p:cNvPr id="3" name="Content Placeholder 2"/>
          <p:cNvSpPr>
            <a:spLocks noGrp="1"/>
          </p:cNvSpPr>
          <p:nvPr>
            <p:ph idx="1"/>
          </p:nvPr>
        </p:nvSpPr>
        <p:spPr>
          <a:xfrm>
            <a:off x="838200" y="1825625"/>
            <a:ext cx="8186057" cy="4292146"/>
          </a:xfrm>
        </p:spPr>
        <p:txBody>
          <a:bodyPr>
            <a:normAutofit lnSpcReduction="10000"/>
          </a:bodyPr>
          <a:lstStyle/>
          <a:p>
            <a:r>
              <a:rPr lang="en-US" sz="3600" dirty="0" smtClean="0"/>
              <a:t>SOLID empowers you to</a:t>
            </a:r>
          </a:p>
          <a:p>
            <a:endParaRPr lang="en-US" sz="3600" dirty="0"/>
          </a:p>
          <a:p>
            <a:r>
              <a:rPr lang="en-US" sz="3600" dirty="0" smtClean="0"/>
              <a:t>Practice makes </a:t>
            </a:r>
            <a:r>
              <a:rPr lang="en-US" sz="3600" dirty="0" smtClean="0"/>
              <a:t>perfect</a:t>
            </a:r>
          </a:p>
          <a:p>
            <a:endParaRPr lang="en-US" sz="3600" dirty="0"/>
          </a:p>
          <a:p>
            <a:r>
              <a:rPr lang="en-US" sz="3600" dirty="0" smtClean="0">
                <a:hlinkClick r:id="rId5"/>
              </a:rPr>
              <a:t>https</a:t>
            </a:r>
            <a:r>
              <a:rPr lang="en-US" sz="3600" dirty="0">
                <a:hlinkClick r:id="rId5"/>
              </a:rPr>
              <a:t>://</a:t>
            </a:r>
            <a:r>
              <a:rPr lang="en-US" sz="3600" dirty="0" smtClean="0">
                <a:hlinkClick r:id="rId5"/>
              </a:rPr>
              <a:t>github.com/PhilipJordan/SOLID</a:t>
            </a:r>
            <a:endParaRPr lang="en-US" sz="3600" dirty="0" smtClean="0"/>
          </a:p>
          <a:p>
            <a:endParaRPr lang="en-US" sz="3600" dirty="0" smtClean="0"/>
          </a:p>
          <a:p>
            <a:r>
              <a:rPr lang="en-US" sz="3600" dirty="0" smtClean="0"/>
              <a:t>Iterate on </a:t>
            </a:r>
            <a:r>
              <a:rPr lang="en-US" sz="3600" b="1" smtClean="0"/>
              <a:t>/Kata</a:t>
            </a:r>
            <a:endParaRPr lang="en-US" sz="3600" dirty="0"/>
          </a:p>
        </p:txBody>
      </p:sp>
    </p:spTree>
    <p:extLst>
      <p:ext uri="{BB962C8B-B14F-4D97-AF65-F5344CB8AC3E}">
        <p14:creationId xmlns:p14="http://schemas.microsoft.com/office/powerpoint/2010/main" val="25051322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38100" lvl="0">
              <a:spcBef>
                <a:spcPts val="0"/>
              </a:spcBef>
              <a:buClr>
                <a:schemeClr val="dk1"/>
              </a:buClr>
              <a:buSzPct val="100000"/>
            </a:pPr>
            <a:r>
              <a:rPr lang="en" dirty="0" smtClean="0"/>
              <a:t>How?</a:t>
            </a:r>
            <a:endParaRPr lang="en-US" dirty="0"/>
          </a:p>
        </p:txBody>
      </p:sp>
      <p:sp>
        <p:nvSpPr>
          <p:cNvPr id="3" name="Content Placeholder 2"/>
          <p:cNvSpPr>
            <a:spLocks noGrp="1"/>
          </p:cNvSpPr>
          <p:nvPr>
            <p:ph idx="1"/>
          </p:nvPr>
        </p:nvSpPr>
        <p:spPr/>
        <p:txBody>
          <a:bodyPr>
            <a:noAutofit/>
          </a:bodyPr>
          <a:lstStyle/>
          <a:p>
            <a:pPr marL="609600" lvl="0" indent="-571500">
              <a:spcBef>
                <a:spcPts val="0"/>
              </a:spcBef>
              <a:buClr>
                <a:schemeClr val="dk1"/>
              </a:buClr>
              <a:buSzPct val="100000"/>
            </a:pPr>
            <a:r>
              <a:rPr lang="en" sz="3600" dirty="0" smtClean="0"/>
              <a:t>Break </a:t>
            </a:r>
            <a:r>
              <a:rPr lang="en" sz="3600" dirty="0"/>
              <a:t>it down!</a:t>
            </a:r>
          </a:p>
          <a:p>
            <a:pPr marL="914400" lvl="1" indent="-381000">
              <a:spcBef>
                <a:spcPts val="0"/>
              </a:spcBef>
              <a:buClr>
                <a:schemeClr val="dk1"/>
              </a:buClr>
              <a:buSzPct val="80000"/>
              <a:buFont typeface="Courier New"/>
              <a:buChar char="o"/>
            </a:pPr>
            <a:endParaRPr lang="en" sz="3600" dirty="0" smtClean="0"/>
          </a:p>
          <a:p>
            <a:pPr marL="457200" lvl="0" indent="-419100">
              <a:spcBef>
                <a:spcPts val="0"/>
              </a:spcBef>
              <a:buClr>
                <a:schemeClr val="dk1"/>
              </a:buClr>
              <a:buSzPct val="100000"/>
              <a:buFont typeface="Arial"/>
              <a:buChar char="●"/>
            </a:pPr>
            <a:endParaRPr lang="en" sz="3600" dirty="0"/>
          </a:p>
          <a:p>
            <a:pPr marL="457200" lvl="0" indent="-419100">
              <a:spcBef>
                <a:spcPts val="0"/>
              </a:spcBef>
              <a:buClr>
                <a:schemeClr val="dk1"/>
              </a:buClr>
              <a:buSzPct val="100000"/>
              <a:buFont typeface="Arial"/>
              <a:buChar char="●"/>
            </a:pPr>
            <a:endParaRPr lang="en" sz="3600" dirty="0" smtClean="0"/>
          </a:p>
          <a:p>
            <a:pPr marL="38100" lvl="0" indent="0">
              <a:spcBef>
                <a:spcPts val="0"/>
              </a:spcBef>
              <a:buClr>
                <a:schemeClr val="dk1"/>
              </a:buClr>
              <a:buSzPct val="100000"/>
              <a:buNone/>
            </a:pPr>
            <a:endParaRPr lang="en" sz="3600" dirty="0" smtClean="0"/>
          </a:p>
        </p:txBody>
      </p:sp>
      <p:pic>
        <p:nvPicPr>
          <p:cNvPr id="1026" name="Picture 2" descr="http://api.ning.com:80/files/kV4MbYiv7oQATKn-YqLj5jSAnQQJMYB6pOfiT*1obXefNyeDt2CCweOqoQIBj4mKr5-Y94tXfXR5ZuXCv19dBNC0bdLHSzCd/1082084772.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2064" y="1"/>
            <a:ext cx="5155540" cy="6864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69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38100" lvl="0">
              <a:spcBef>
                <a:spcPts val="0"/>
              </a:spcBef>
              <a:buClr>
                <a:schemeClr val="dk1"/>
              </a:buClr>
              <a:buSzPct val="100000"/>
            </a:pPr>
            <a:r>
              <a:rPr lang="en" dirty="0" smtClean="0"/>
              <a:t>How?</a:t>
            </a:r>
            <a:endParaRPr lang="en-US" dirty="0"/>
          </a:p>
        </p:txBody>
      </p:sp>
      <p:sp>
        <p:nvSpPr>
          <p:cNvPr id="3" name="Content Placeholder 2"/>
          <p:cNvSpPr>
            <a:spLocks noGrp="1"/>
          </p:cNvSpPr>
          <p:nvPr>
            <p:ph idx="1"/>
          </p:nvPr>
        </p:nvSpPr>
        <p:spPr>
          <a:xfrm>
            <a:off x="542925" y="1825625"/>
            <a:ext cx="5270047" cy="4351338"/>
          </a:xfrm>
        </p:spPr>
        <p:txBody>
          <a:bodyPr>
            <a:noAutofit/>
          </a:bodyPr>
          <a:lstStyle/>
          <a:p>
            <a:pPr marL="781050" indent="-742950">
              <a:spcBef>
                <a:spcPts val="0"/>
              </a:spcBef>
              <a:buClr>
                <a:schemeClr val="dk1"/>
              </a:buClr>
              <a:buSzPct val="100000"/>
            </a:pPr>
            <a:r>
              <a:rPr lang="en" sz="3600" dirty="0" smtClean="0"/>
              <a:t>Look for opportunities for reuse</a:t>
            </a:r>
            <a:endParaRPr lang="en" sz="3600" dirty="0"/>
          </a:p>
          <a:p>
            <a:pPr marL="914400" lvl="1" indent="-381000">
              <a:spcBef>
                <a:spcPts val="0"/>
              </a:spcBef>
              <a:buClr>
                <a:schemeClr val="dk1"/>
              </a:buClr>
              <a:buSzPct val="80000"/>
              <a:buFont typeface="Courier New"/>
              <a:buChar char="o"/>
            </a:pPr>
            <a:endParaRPr lang="en" sz="3600" dirty="0" smtClean="0"/>
          </a:p>
          <a:p>
            <a:pPr marL="457200" lvl="0" indent="-419100">
              <a:spcBef>
                <a:spcPts val="0"/>
              </a:spcBef>
              <a:buClr>
                <a:schemeClr val="dk1"/>
              </a:buClr>
              <a:buSzPct val="100000"/>
              <a:buFont typeface="Arial"/>
              <a:buChar char="●"/>
            </a:pPr>
            <a:endParaRPr lang="en" sz="3600" dirty="0"/>
          </a:p>
          <a:p>
            <a:pPr marL="457200" lvl="0" indent="-419100">
              <a:spcBef>
                <a:spcPts val="0"/>
              </a:spcBef>
              <a:buClr>
                <a:schemeClr val="dk1"/>
              </a:buClr>
              <a:buSzPct val="100000"/>
              <a:buFont typeface="Arial"/>
              <a:buChar char="●"/>
            </a:pPr>
            <a:endParaRPr lang="en" sz="3600" dirty="0" smtClean="0"/>
          </a:p>
          <a:p>
            <a:pPr marL="38100" lvl="0" indent="0">
              <a:spcBef>
                <a:spcPts val="0"/>
              </a:spcBef>
              <a:buClr>
                <a:schemeClr val="dk1"/>
              </a:buClr>
              <a:buSzPct val="100000"/>
              <a:buNone/>
            </a:pPr>
            <a:endParaRPr lang="en" sz="3600" dirty="0" smtClean="0"/>
          </a:p>
        </p:txBody>
      </p:sp>
      <p:pic>
        <p:nvPicPr>
          <p:cNvPr id="2050" name="Picture 2" descr="http://cdnimg.visualizeus.com/thumbs/ee/9d/creative,funny,keyboard,reuse,computer,-ee9d77c0cdef97645708682d03e4e295_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2972" y="1027906"/>
            <a:ext cx="6379028" cy="4784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55533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Code Smells</a:t>
            </a:r>
            <a:endParaRPr lang="en-US" dirty="0"/>
          </a:p>
        </p:txBody>
      </p:sp>
      <p:sp>
        <p:nvSpPr>
          <p:cNvPr id="3" name="Content Placeholder 2"/>
          <p:cNvSpPr>
            <a:spLocks noGrp="1"/>
          </p:cNvSpPr>
          <p:nvPr>
            <p:ph idx="1"/>
          </p:nvPr>
        </p:nvSpPr>
        <p:spPr/>
        <p:txBody>
          <a:bodyPr>
            <a:normAutofit/>
          </a:bodyPr>
          <a:lstStyle/>
          <a:p>
            <a:pPr marL="609600" lvl="0" indent="-571500">
              <a:lnSpc>
                <a:spcPct val="120000"/>
              </a:lnSpc>
              <a:spcBef>
                <a:spcPts val="0"/>
              </a:spcBef>
              <a:buClr>
                <a:schemeClr val="dk1"/>
              </a:buClr>
              <a:buSzPct val="100000"/>
            </a:pPr>
            <a:r>
              <a:rPr lang="en" sz="3600" dirty="0"/>
              <a:t>Methods of greater than 5 lines</a:t>
            </a:r>
          </a:p>
          <a:p>
            <a:pPr marL="609600" lvl="0" indent="-571500">
              <a:lnSpc>
                <a:spcPct val="120000"/>
              </a:lnSpc>
              <a:spcBef>
                <a:spcPts val="0"/>
              </a:spcBef>
              <a:buClr>
                <a:schemeClr val="dk1"/>
              </a:buClr>
              <a:buSzPct val="100000"/>
            </a:pPr>
            <a:r>
              <a:rPr lang="en" sz="3600" dirty="0"/>
              <a:t>Conjunctions in names: And/Or</a:t>
            </a:r>
          </a:p>
          <a:p>
            <a:pPr marL="609600" lvl="0" indent="-571500">
              <a:lnSpc>
                <a:spcPct val="120000"/>
              </a:lnSpc>
              <a:spcBef>
                <a:spcPts val="0"/>
              </a:spcBef>
              <a:buClr>
                <a:schemeClr val="dk1"/>
              </a:buClr>
              <a:buSzPct val="100000"/>
            </a:pPr>
            <a:r>
              <a:rPr lang="en" sz="3600" dirty="0"/>
              <a:t>More than 3 words in a method</a:t>
            </a:r>
          </a:p>
          <a:p>
            <a:pPr marL="609600" lvl="0" indent="-571500">
              <a:lnSpc>
                <a:spcPct val="120000"/>
              </a:lnSpc>
              <a:spcBef>
                <a:spcPts val="0"/>
              </a:spcBef>
              <a:buClr>
                <a:schemeClr val="dk1"/>
              </a:buClr>
              <a:buSzPct val="100000"/>
            </a:pPr>
            <a:r>
              <a:rPr lang="en" sz="3600" dirty="0"/>
              <a:t>Lines of code in a </a:t>
            </a:r>
            <a:r>
              <a:rPr lang="en" sz="3600" dirty="0" smtClean="0"/>
              <a:t>class</a:t>
            </a:r>
          </a:p>
          <a:p>
            <a:pPr marL="609600" lvl="0" indent="-571500">
              <a:lnSpc>
                <a:spcPct val="120000"/>
              </a:lnSpc>
              <a:spcBef>
                <a:spcPts val="0"/>
              </a:spcBef>
              <a:buClr>
                <a:schemeClr val="dk1"/>
              </a:buClr>
              <a:buSzPct val="100000"/>
            </a:pPr>
            <a:r>
              <a:rPr lang="en" sz="3600" dirty="0" smtClean="0"/>
              <a:t>Copy-paste </a:t>
            </a:r>
            <a:r>
              <a:rPr lang="en" sz="3600" dirty="0"/>
              <a:t>programming</a:t>
            </a:r>
          </a:p>
          <a:p>
            <a:pPr>
              <a:lnSpc>
                <a:spcPct val="120000"/>
              </a:lnSpc>
            </a:pPr>
            <a:endParaRPr lang="en-US" sz="3600" dirty="0"/>
          </a:p>
        </p:txBody>
      </p:sp>
    </p:spTree>
    <p:extLst>
      <p:ext uri="{BB962C8B-B14F-4D97-AF65-F5344CB8AC3E}">
        <p14:creationId xmlns:p14="http://schemas.microsoft.com/office/powerpoint/2010/main" val="1244674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21498</TotalTime>
  <Words>2841</Words>
  <Application>Microsoft Office PowerPoint</Application>
  <PresentationFormat>Widescreen</PresentationFormat>
  <Paragraphs>538</Paragraphs>
  <Slides>65</Slides>
  <Notes>50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Arial</vt:lpstr>
      <vt:lpstr>Calibri</vt:lpstr>
      <vt:lpstr>Calibri Light</vt:lpstr>
      <vt:lpstr>Courier New</vt:lpstr>
      <vt:lpstr>Wingdings</vt:lpstr>
      <vt:lpstr>Office Theme</vt:lpstr>
      <vt:lpstr>PowerPoint Presentation</vt:lpstr>
      <vt:lpstr>Workshop Format</vt:lpstr>
      <vt:lpstr>PowerPoint Presentation</vt:lpstr>
      <vt:lpstr>PowerPoint Presentation</vt:lpstr>
      <vt:lpstr>High Cohesion</vt:lpstr>
      <vt:lpstr>Change Agents</vt:lpstr>
      <vt:lpstr>How?</vt:lpstr>
      <vt:lpstr>How?</vt:lpstr>
      <vt:lpstr>How? Code Smells</vt:lpstr>
      <vt:lpstr>Examples</vt:lpstr>
      <vt:lpstr>Examples</vt:lpstr>
      <vt:lpstr>PowerPoint Presentation</vt:lpstr>
      <vt:lpstr>Kata – Mars Rover</vt:lpstr>
      <vt:lpstr>PowerPoint Presentation</vt:lpstr>
      <vt:lpstr>Possible Solution</vt:lpstr>
      <vt:lpstr>PowerPoint Presentation</vt:lpstr>
      <vt:lpstr>History</vt:lpstr>
      <vt:lpstr>What does it mean?</vt:lpstr>
      <vt:lpstr>Benefits</vt:lpstr>
      <vt:lpstr>How to implement</vt:lpstr>
      <vt:lpstr>Example</vt:lpstr>
      <vt:lpstr>Example</vt:lpstr>
      <vt:lpstr>Example</vt:lpstr>
      <vt:lpstr>The Kata</vt:lpstr>
      <vt:lpstr>Part One</vt:lpstr>
      <vt:lpstr>Possible Solution</vt:lpstr>
      <vt:lpstr>Possible Solution</vt:lpstr>
      <vt:lpstr>Part Two</vt:lpstr>
      <vt:lpstr>Possible Solution</vt:lpstr>
      <vt:lpstr>PowerPoint Presentation</vt:lpstr>
      <vt:lpstr>PowerPoint Presentation</vt:lpstr>
      <vt:lpstr>What is Liskov Substitution?</vt:lpstr>
      <vt:lpstr>A Violation Example…</vt:lpstr>
      <vt:lpstr>Violation Example #2</vt:lpstr>
      <vt:lpstr>Violation Example #3</vt:lpstr>
      <vt:lpstr>What is Interface Segregation?</vt:lpstr>
      <vt:lpstr>Liskov Violation Example Revisited</vt:lpstr>
      <vt:lpstr>Can you spot all the modeling mistakes?</vt:lpstr>
      <vt:lpstr>Improved Model</vt:lpstr>
      <vt:lpstr>Single Inheritance Languages</vt:lpstr>
      <vt:lpstr>Exercise – Aliens Discovered!</vt:lpstr>
      <vt:lpstr>Exercise – Aliens Discovered!</vt:lpstr>
      <vt:lpstr>Exercise – Possible Solution</vt:lpstr>
      <vt:lpstr>Exercise – Aliens Implementation</vt:lpstr>
      <vt:lpstr>Exercise – Aliens Implementation</vt:lpstr>
      <vt:lpstr>Exercise – Movement Explained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Jordan, Phil</dc:creator>
  <cp:lastModifiedBy>Martin, Nicolas</cp:lastModifiedBy>
  <cp:revision>121</cp:revision>
  <dcterms:created xsi:type="dcterms:W3CDTF">2014-11-13T00:58:45Z</dcterms:created>
  <dcterms:modified xsi:type="dcterms:W3CDTF">2015-01-06T16:26:26Z</dcterms:modified>
</cp:coreProperties>
</file>